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3" r:id="rId4"/>
    <p:sldId id="267" r:id="rId5"/>
    <p:sldId id="289" r:id="rId6"/>
    <p:sldId id="290" r:id="rId7"/>
  </p:sldIdLst>
  <p:sldSz cx="10160000" cy="762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2" autoAdjust="0"/>
  </p:normalViewPr>
  <p:slideViewPr>
    <p:cSldViewPr>
      <p:cViewPr varScale="1">
        <p:scale>
          <a:sx n="62" d="100"/>
          <a:sy n="62" d="100"/>
        </p:scale>
        <p:origin x="-139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95B432-774B-4DD6-9E0F-415ADB8F4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2D210-1F50-4EC1-98B8-D5F184630B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C171A-4397-409B-911E-F8875C79C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871D8-981B-4483-B9FB-3F084AD7E1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46FD0-0E89-43AC-905C-85E2570A53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9A57BA-9C3F-4465-9536-255AE75EAE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98D22-0B92-4E8E-A751-A96916F7D2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6925B-76E8-4433-AC29-5E46B03ED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49647-5E10-406E-BF7E-52209B1FD1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03DAB-52F4-4B53-B493-DC99B1B1FA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040726-F817-445E-B6DD-E92DB0B579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C05D59-BE79-4847-9767-3298B170F49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357313" y="309538"/>
            <a:ext cx="8802687" cy="116840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</a:pP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fl)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kar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endParaRPr lang="en-US" sz="4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436662" y="1452546"/>
            <a:ext cx="9055100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3600" b="1" u="sng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600" b="1" u="sng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u="sng" dirty="0" err="1" smtClean="0">
                <a:solidFill>
                  <a:srgbClr val="000000"/>
                </a:solidFill>
                <a:latin typeface="Kruti Dev 010" pitchFamily="2" charset="0"/>
              </a:rPr>
              <a:t>dk</a:t>
            </a:r>
            <a:r>
              <a:rPr lang="en-US" sz="3600" b="1" u="sng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u="sng" dirty="0" err="1" smtClean="0">
                <a:solidFill>
                  <a:srgbClr val="000000"/>
                </a:solidFill>
                <a:latin typeface="Kruti Dev 010" pitchFamily="2" charset="0"/>
              </a:rPr>
              <a:t>vFkZ</a:t>
            </a:r>
            <a:r>
              <a:rPr lang="en-US" sz="3600" b="1" u="sng" dirty="0" smtClean="0">
                <a:solidFill>
                  <a:srgbClr val="000000"/>
                </a:solidFill>
                <a:latin typeface="Kruti Dev 010" pitchFamily="2" charset="0"/>
              </a:rPr>
              <a:t> ,</a:t>
            </a:r>
            <a:r>
              <a:rPr lang="en-US" sz="3600" b="1" u="sng" dirty="0" err="1" smtClean="0">
                <a:solidFill>
                  <a:srgbClr val="000000"/>
                </a:solidFill>
                <a:latin typeface="Kruti Dev 010" pitchFamily="2" charset="0"/>
              </a:rPr>
              <a:t>oa</a:t>
            </a:r>
            <a:r>
              <a:rPr lang="en-US" sz="3600" b="1" u="sng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u="sng" dirty="0" err="1" smtClean="0">
                <a:solidFill>
                  <a:srgbClr val="000000"/>
                </a:solidFill>
                <a:latin typeface="Kruti Dev 010" pitchFamily="2" charset="0"/>
              </a:rPr>
              <a:t>ifjHkk"kk</a:t>
            </a:r>
            <a:endParaRPr lang="en-US" sz="4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22216" y="2166926"/>
            <a:ext cx="9644130" cy="4736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b="1" u="sng" dirty="0" err="1" smtClean="0">
                <a:solidFill>
                  <a:srgbClr val="000000"/>
                </a:solidFill>
                <a:latin typeface="Kruti Dev 010" pitchFamily="2" charset="0"/>
              </a:rPr>
              <a:t>izksQslj</a:t>
            </a:r>
            <a:r>
              <a:rPr lang="en-US" sz="3600" b="1" u="sng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xzhu</a:t>
            </a:r>
            <a:r>
              <a:rPr lang="en-US" sz="3600" b="1" u="sng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u="sng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3600" b="1" u="sng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u="sng" dirty="0" err="1" smtClean="0">
                <a:solidFill>
                  <a:srgbClr val="000000"/>
                </a:solidFill>
                <a:latin typeface="Kruti Dev 010" pitchFamily="2" charset="0"/>
              </a:rPr>
              <a:t>vuqlkj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%&amp; **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tkucw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&gt;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dj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fd;k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x;k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og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iz;Ru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gS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tks</a:t>
            </a:r>
            <a:endParaRPr lang="en-US" sz="36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>
              <a:lnSpc>
                <a:spcPct val="95000"/>
              </a:lnSpc>
            </a:pP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fdlh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Hkh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bPNk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fojks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/k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djus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]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mlds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vkM+s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vkus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] ;k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mls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nckus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fy;s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fd;k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tkrk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gS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!**  </a:t>
            </a:r>
            <a:endParaRPr lang="en-US" sz="3600" b="1" u="sng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>
              <a:lnSpc>
                <a:spcPct val="95000"/>
              </a:lnSpc>
            </a:pP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fxfyu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vkSj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fxfyu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vuqlkj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%&amp; **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og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lkekftd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izfdz;k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gS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ftlesa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O;fDr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;k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lewg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vius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fojks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/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kh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izfr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izR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;{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kr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%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fgalkRed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rjhds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viukdj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] ;k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mls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fgalkRed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rjhdk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viukus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dh /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kedh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nsdj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vius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mnns’;ksa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dh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iwrhZ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djuk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pkgrs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gSaA</a:t>
            </a:r>
            <a:endParaRPr lang="en-US" sz="3600" b="1" dirty="0">
              <a:solidFill>
                <a:srgbClr val="000000"/>
              </a:solidFill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579538" y="380976"/>
            <a:ext cx="8802687" cy="116840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</a:pPr>
            <a:r>
              <a:rPr lang="en-US" sz="48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4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48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4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4800" b="1" dirty="0" err="1" smtClean="0">
                <a:solidFill>
                  <a:srgbClr val="000000"/>
                </a:solidFill>
                <a:latin typeface="Kruti Dev 010" pitchFamily="2" charset="0"/>
              </a:rPr>
              <a:t>Lo#i</a:t>
            </a:r>
            <a:endParaRPr lang="en-US" sz="4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436662" y="1523984"/>
            <a:ext cx="8501122" cy="93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2800" b="1" dirty="0" err="1" smtClean="0">
                <a:solidFill>
                  <a:srgbClr val="000000"/>
                </a:solidFill>
                <a:latin typeface="Kruti Dev 010" pitchFamily="2" charset="0"/>
              </a:rPr>
              <a:t>fxfyu</a:t>
            </a:r>
            <a:r>
              <a:rPr lang="en-US" sz="2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Kruti Dev 010" pitchFamily="2" charset="0"/>
              </a:rPr>
              <a:t>vkSj</a:t>
            </a:r>
            <a:r>
              <a:rPr lang="en-US" sz="2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Kruti Dev 010" pitchFamily="2" charset="0"/>
              </a:rPr>
              <a:t>fxfyu</a:t>
            </a:r>
            <a:r>
              <a:rPr lang="en-US" sz="2800" b="1" dirty="0" smtClean="0">
                <a:solidFill>
                  <a:srgbClr val="000000"/>
                </a:solidFill>
                <a:latin typeface="Kruti Dev 010" pitchFamily="2" charset="0"/>
              </a:rPr>
              <a:t> us </a:t>
            </a:r>
            <a:r>
              <a:rPr lang="en-US" sz="28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2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2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Kruti Dev 010" pitchFamily="2" charset="0"/>
              </a:rPr>
              <a:t>fuEu</a:t>
            </a:r>
            <a:r>
              <a:rPr lang="en-US" sz="2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Kruti Dev 010" pitchFamily="2" charset="0"/>
              </a:rPr>
              <a:t>Lo#iksa</a:t>
            </a:r>
            <a:r>
              <a:rPr lang="en-US" sz="2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Kruti Dev 010" pitchFamily="2" charset="0"/>
              </a:rPr>
              <a:t>dk</a:t>
            </a:r>
            <a:r>
              <a:rPr lang="en-US" sz="2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Kruti Dev 010" pitchFamily="2" charset="0"/>
              </a:rPr>
              <a:t>o.kZu</a:t>
            </a:r>
            <a:r>
              <a:rPr lang="en-US" sz="2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Kruti Dev 010" pitchFamily="2" charset="0"/>
              </a:rPr>
              <a:t>fd;k</a:t>
            </a:r>
            <a:r>
              <a:rPr lang="en-US" sz="2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Kruti Dev 010" pitchFamily="2" charset="0"/>
              </a:rPr>
              <a:t>gSA</a:t>
            </a:r>
            <a:endParaRPr lang="en-US" sz="2800" b="1" dirty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5000"/>
              </a:lnSpc>
            </a:pPr>
            <a:endParaRPr lang="en-US" sz="36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65092" y="2238364"/>
            <a:ext cx="8501122" cy="590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514350" indent="-514350">
              <a:lnSpc>
                <a:spcPct val="200000"/>
              </a:lnSpc>
            </a:pP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1-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oSfDrd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endParaRPr lang="en-US" sz="32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marL="514350" indent="-514350">
              <a:lnSpc>
                <a:spcPct val="200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2-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iztkrh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;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</a:p>
          <a:p>
            <a:pPr marL="514350" indent="-514350">
              <a:lnSpc>
                <a:spcPct val="200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3-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jktuSfrd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</a:p>
          <a:p>
            <a:pPr marL="514350" indent="-514350">
              <a:lnSpc>
                <a:spcPct val="200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4-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vUrZjkf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“V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ª;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 </a:t>
            </a:r>
          </a:p>
          <a:p>
            <a:pPr marL="514350" indent="-514350">
              <a:lnSpc>
                <a:spcPct val="200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endParaRPr lang="en-US" sz="31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marL="514350" indent="-514350">
              <a:lnSpc>
                <a:spcPct val="95000"/>
              </a:lnSpc>
            </a:pPr>
            <a:endParaRPr lang="en-US" sz="3100" b="1" dirty="0">
              <a:solidFill>
                <a:srgbClr val="000000"/>
              </a:solidFill>
              <a:latin typeface="Kruti Dev 010" pitchFamily="2" charset="0"/>
            </a:endParaRPr>
          </a:p>
          <a:p>
            <a:pPr>
              <a:lnSpc>
                <a:spcPct val="95000"/>
              </a:lnSpc>
            </a:pPr>
            <a:endParaRPr lang="en-US" sz="3600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312863" y="355600"/>
            <a:ext cx="8802687" cy="116840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</a:pPr>
            <a:r>
              <a:rPr lang="en-US" sz="48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4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4800" b="1" dirty="0" err="1" smtClean="0">
                <a:solidFill>
                  <a:srgbClr val="000000"/>
                </a:solidFill>
                <a:latin typeface="Kruti Dev 010" pitchFamily="2" charset="0"/>
              </a:rPr>
              <a:t>laca</a:t>
            </a:r>
            <a:r>
              <a:rPr lang="en-US" sz="4800" b="1" dirty="0" smtClean="0">
                <a:solidFill>
                  <a:srgbClr val="000000"/>
                </a:solidFill>
                <a:latin typeface="Kruti Dev 010" pitchFamily="2" charset="0"/>
              </a:rPr>
              <a:t>/</a:t>
            </a:r>
            <a:r>
              <a:rPr lang="en-US" sz="4800" b="1" dirty="0" err="1" smtClean="0">
                <a:solidFill>
                  <a:srgbClr val="000000"/>
                </a:solidFill>
                <a:latin typeface="Kruti Dev 010" pitchFamily="2" charset="0"/>
              </a:rPr>
              <a:t>kh</a:t>
            </a:r>
            <a:r>
              <a:rPr lang="en-US" sz="4800" b="1" dirty="0" smtClean="0">
                <a:solidFill>
                  <a:srgbClr val="000000"/>
                </a:solidFill>
                <a:latin typeface="Kruti Dev 010" pitchFamily="2" charset="0"/>
              </a:rPr>
              <a:t> fl)</a:t>
            </a:r>
            <a:r>
              <a:rPr lang="en-US" sz="4800" b="1" dirty="0" err="1" smtClean="0">
                <a:solidFill>
                  <a:srgbClr val="000000"/>
                </a:solidFill>
                <a:latin typeface="Kruti Dev 010" pitchFamily="2" charset="0"/>
              </a:rPr>
              <a:t>kar</a:t>
            </a:r>
            <a:r>
              <a:rPr lang="en-US" sz="48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endParaRPr lang="en-US" sz="4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52450" y="1828800"/>
            <a:ext cx="9385334" cy="495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lvl="1" indent="-342900"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bZlk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ls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205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o</a:t>
            </a:r>
            <a:r>
              <a:rPr lang="en-US" sz="3600" b="1" dirty="0" err="1" smtClean="0">
                <a:solidFill>
                  <a:srgbClr val="000000"/>
                </a:solidFill>
                <a:latin typeface="Kruti Dev 011"/>
              </a:rPr>
              <a:t>”kZ</a:t>
            </a:r>
            <a:r>
              <a:rPr lang="en-US" sz="36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1"/>
              </a:rPr>
              <a:t>iwoZ</a:t>
            </a:r>
            <a:r>
              <a:rPr lang="en-US" sz="36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1"/>
              </a:rPr>
              <a:t>ikWfyfc;l</a:t>
            </a:r>
            <a:r>
              <a:rPr lang="en-US" sz="3600" b="1" dirty="0" smtClean="0">
                <a:solidFill>
                  <a:srgbClr val="000000"/>
                </a:solidFill>
                <a:latin typeface="Kruti Dev 011"/>
              </a:rPr>
              <a:t> us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laca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/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kh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fl)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kar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izLrqr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fd;kA</a:t>
            </a:r>
            <a:endParaRPr lang="en-US" sz="36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lvl="1" indent="-342900"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joky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Mwu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]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cksnSa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]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MsfoM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smtClean="0">
                <a:solidFill>
                  <a:srgbClr val="000000"/>
                </a:solidFill>
                <a:latin typeface="Kruti Dev 011"/>
              </a:rPr>
              <a:t>ºe </a:t>
            </a:r>
            <a:r>
              <a:rPr lang="en-US" sz="3600" b="1" dirty="0" err="1" smtClean="0">
                <a:solidFill>
                  <a:srgbClr val="000000"/>
                </a:solidFill>
                <a:latin typeface="Kruti Dev 011"/>
              </a:rPr>
              <a:t>vkfn</a:t>
            </a:r>
            <a:r>
              <a:rPr lang="en-US" sz="3600" b="1" dirty="0" smtClean="0">
                <a:solidFill>
                  <a:srgbClr val="000000"/>
                </a:solidFill>
                <a:latin typeface="Kruti Dev 011"/>
              </a:rPr>
              <a:t> us </a:t>
            </a:r>
            <a:r>
              <a:rPr lang="en-US" sz="3600" b="1" dirty="0" err="1" smtClean="0">
                <a:solidFill>
                  <a:srgbClr val="000000"/>
                </a:solidFill>
                <a:latin typeface="Kruti Dev 011"/>
              </a:rPr>
              <a:t>Hkh</a:t>
            </a:r>
            <a:r>
              <a:rPr lang="en-US" sz="36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laca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/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kh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fl)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kar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izLrqr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fd;kA</a:t>
            </a:r>
            <a:endParaRPr lang="en-US" sz="36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lvl="1" indent="-342900"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MkfoZu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dh [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kkst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ckn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gjcVZ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LisUlj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us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mls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,d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oSKkfud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vk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/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kkj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ij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nsus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iz;kl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fd;kA</a:t>
            </a:r>
            <a:endParaRPr lang="en-US" sz="36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lvl="1" indent="-342900"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19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oha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’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krkCnh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esa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ghxy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]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dkyZ&amp;ekDlZ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oxZ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dk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fl)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kar</a:t>
            </a: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0" pitchFamily="2" charset="0"/>
              </a:rPr>
              <a:t>fo’ks</a:t>
            </a:r>
            <a:r>
              <a:rPr lang="en-US" sz="3600" b="1" dirty="0" err="1" smtClean="0">
                <a:solidFill>
                  <a:srgbClr val="000000"/>
                </a:solidFill>
                <a:latin typeface="Kruti Dev 011"/>
              </a:rPr>
              <a:t>”k</a:t>
            </a:r>
            <a:r>
              <a:rPr lang="en-US" sz="3600" b="1" dirty="0" smtClean="0">
                <a:solidFill>
                  <a:srgbClr val="000000"/>
                </a:solidFill>
                <a:latin typeface="Kruti Dev 011"/>
              </a:rPr>
              <a:t> #</a:t>
            </a:r>
            <a:r>
              <a:rPr lang="en-US" sz="3600" b="1" dirty="0" err="1" smtClean="0">
                <a:solidFill>
                  <a:srgbClr val="000000"/>
                </a:solidFill>
                <a:latin typeface="Kruti Dev 011"/>
              </a:rPr>
              <a:t>i</a:t>
            </a:r>
            <a:r>
              <a:rPr lang="en-US" sz="36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1"/>
              </a:rPr>
              <a:t>ls</a:t>
            </a:r>
            <a:r>
              <a:rPr lang="en-US" sz="36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Kruti Dev 011"/>
              </a:rPr>
              <a:t>mYys</a:t>
            </a:r>
            <a:r>
              <a:rPr lang="en-US" sz="3600" b="1" dirty="0" smtClean="0">
                <a:solidFill>
                  <a:srgbClr val="000000"/>
                </a:solidFill>
                <a:latin typeface="Kruti Dev 011"/>
              </a:rPr>
              <a:t>[</a:t>
            </a:r>
            <a:r>
              <a:rPr lang="en-US" sz="3600" b="1" dirty="0" err="1" smtClean="0">
                <a:solidFill>
                  <a:srgbClr val="000000"/>
                </a:solidFill>
                <a:latin typeface="Kruti Dev 011"/>
              </a:rPr>
              <a:t>kuh</a:t>
            </a:r>
            <a:r>
              <a:rPr lang="en-US" sz="3600" b="1" dirty="0" smtClean="0">
                <a:solidFill>
                  <a:srgbClr val="000000"/>
                </a:solidFill>
                <a:latin typeface="Kruti Dev 011"/>
              </a:rPr>
              <a:t>; </a:t>
            </a:r>
            <a:r>
              <a:rPr lang="en-US" sz="3600" b="1" dirty="0" err="1" smtClean="0">
                <a:solidFill>
                  <a:srgbClr val="000000"/>
                </a:solidFill>
                <a:latin typeface="Kruti Dev 011"/>
              </a:rPr>
              <a:t>gSA</a:t>
            </a:r>
            <a:endParaRPr lang="en-US" sz="36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lvl="1" indent="-342900">
              <a:lnSpc>
                <a:spcPct val="95000"/>
              </a:lnSpc>
              <a:buClr>
                <a:srgbClr val="C00000"/>
              </a:buClr>
              <a:buSzPct val="100000"/>
            </a:pPr>
            <a:r>
              <a:rPr lang="en-US" sz="36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endParaRPr lang="en-US" sz="3600" dirty="0">
              <a:solidFill>
                <a:srgbClr val="000000"/>
              </a:solidFill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312863" y="355600"/>
            <a:ext cx="8802687" cy="116840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</a:pP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dkj.k</a:t>
            </a:r>
            <a:endParaRPr lang="en-US" sz="4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93654" y="2095488"/>
            <a:ext cx="9501254" cy="6096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514350" indent="-514350">
              <a:lnSpc>
                <a:spcPct val="95000"/>
              </a:lnSpc>
            </a:pP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1- </a:t>
            </a:r>
            <a:r>
              <a:rPr lang="en-US" sz="3100" b="1" u="sng" dirty="0" err="1" smtClean="0">
                <a:solidFill>
                  <a:srgbClr val="000000"/>
                </a:solidFill>
                <a:latin typeface="Kruti Dev 010" pitchFamily="2" charset="0"/>
              </a:rPr>
              <a:t>oSfDrxr</a:t>
            </a:r>
            <a:r>
              <a:rPr lang="en-US" sz="3100" b="1" u="sng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u="sng" dirty="0" err="1" smtClean="0">
                <a:solidFill>
                  <a:srgbClr val="000000"/>
                </a:solidFill>
                <a:latin typeface="Kruti Dev 010" pitchFamily="2" charset="0"/>
              </a:rPr>
              <a:t>fHkUurk,a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%&amp;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izR;sd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O;fDr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esa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’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kkjhfjd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’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fDr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]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cqf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/n] #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fp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]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vkn’kZ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]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ewY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;]thou y{;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vkfn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esa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fHkUurk,a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ikbZ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tkrh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gSA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  </a:t>
            </a:r>
            <a:endParaRPr lang="en-US" sz="32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marL="514350" indent="-514350">
              <a:lnSpc>
                <a:spcPct val="95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2- </a:t>
            </a:r>
            <a:r>
              <a:rPr lang="en-US" sz="3200" b="1" u="sng" dirty="0" err="1" smtClean="0">
                <a:solidFill>
                  <a:srgbClr val="000000"/>
                </a:solidFill>
                <a:latin typeface="Kruti Dev 010" pitchFamily="2" charset="0"/>
              </a:rPr>
              <a:t>lkaLd</a:t>
            </a:r>
            <a:r>
              <a:rPr lang="en-US" sz="3200" b="1" u="sng" dirty="0" err="1" smtClean="0">
                <a:solidFill>
                  <a:srgbClr val="000000"/>
                </a:solidFill>
                <a:latin typeface="Kruti Dev 010"/>
              </a:rPr>
              <a:t>`frd</a:t>
            </a:r>
            <a:r>
              <a:rPr lang="en-US" sz="3200" b="1" u="sng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u="sng" dirty="0" err="1" smtClean="0">
                <a:solidFill>
                  <a:srgbClr val="000000"/>
                </a:solidFill>
                <a:latin typeface="Kruti Dev 010" pitchFamily="2" charset="0"/>
              </a:rPr>
              <a:t>fHkUurk,a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%&amp;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lkaLd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`frd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O;fDr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rFkk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lewg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ds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thou dh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fof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/k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dks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vfHkO;Dr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djrh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gS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  </a:t>
            </a:r>
            <a:endParaRPr lang="en-US" sz="32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marL="514350" indent="-514350">
              <a:lnSpc>
                <a:spcPct val="95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3- </a:t>
            </a:r>
            <a:r>
              <a:rPr lang="en-US" sz="3200" b="1" u="sng" dirty="0" err="1" smtClean="0">
                <a:solidFill>
                  <a:srgbClr val="000000"/>
                </a:solidFill>
                <a:latin typeface="Kruti Dev 010" pitchFamily="2" charset="0"/>
              </a:rPr>
              <a:t>LokFkksZa</a:t>
            </a:r>
            <a:r>
              <a:rPr lang="en-US" sz="3200" b="1" u="sng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u="sng" dirty="0" err="1" smtClean="0">
                <a:solidFill>
                  <a:srgbClr val="000000"/>
                </a:solidFill>
                <a:latin typeface="Kruti Dev 010" pitchFamily="2" charset="0"/>
              </a:rPr>
              <a:t>dk</a:t>
            </a:r>
            <a:r>
              <a:rPr lang="en-US" sz="3200" b="1" u="sng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u="sng" dirty="0" err="1" smtClean="0">
                <a:solidFill>
                  <a:srgbClr val="000000"/>
                </a:solidFill>
                <a:latin typeface="Kruti Dev 010" pitchFamily="2" charset="0"/>
              </a:rPr>
              <a:t>Hksn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%&amp;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ijLij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fojks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/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kh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LokFkZ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gksus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ij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Hkh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gks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ldrk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gSA</a:t>
            </a:r>
            <a:endParaRPr lang="en-US" sz="32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marL="514350" indent="-514350">
              <a:lnSpc>
                <a:spcPct val="95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4- </a:t>
            </a:r>
            <a:r>
              <a:rPr lang="en-US" sz="3200" b="1" u="sng" dirty="0" err="1" smtClean="0">
                <a:solidFill>
                  <a:srgbClr val="000000"/>
                </a:solidFill>
                <a:latin typeface="Kruti Dev 010" pitchFamily="2" charset="0"/>
              </a:rPr>
              <a:t>lkekftd</a:t>
            </a:r>
            <a:r>
              <a:rPr lang="en-US" sz="3200" b="1" u="sng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u="sng" dirty="0" err="1" smtClean="0">
                <a:solidFill>
                  <a:srgbClr val="000000"/>
                </a:solidFill>
                <a:latin typeface="Kruti Dev 010" pitchFamily="2" charset="0"/>
              </a:rPr>
              <a:t>ifjorZu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%&amp;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lkekftd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ifjorZu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dh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nzqr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xfr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lekt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dks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fofHkUu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lewgksa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esa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ckaV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nsrh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vkSj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buesa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izR;sd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lewg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vius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&amp;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vius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ewY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;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vkfn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fodflr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dj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ysrk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] ;g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izFkDdrk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Hkh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dks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tUe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nsrh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gSA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  </a:t>
            </a:r>
          </a:p>
          <a:p>
            <a:pPr marL="514350" indent="-514350">
              <a:lnSpc>
                <a:spcPct val="95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endParaRPr lang="en-US" sz="31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marL="514350" indent="-514350">
              <a:lnSpc>
                <a:spcPct val="95000"/>
              </a:lnSpc>
            </a:pPr>
            <a:endParaRPr lang="en-US" sz="3100" b="1" dirty="0">
              <a:solidFill>
                <a:srgbClr val="000000"/>
              </a:solidFill>
              <a:latin typeface="Kruti Dev 010" pitchFamily="2" charset="0"/>
            </a:endParaRPr>
          </a:p>
          <a:p>
            <a:pPr>
              <a:lnSpc>
                <a:spcPct val="95000"/>
              </a:lnSpc>
            </a:pPr>
            <a:endParaRPr lang="en-US" sz="3600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312863" y="355600"/>
            <a:ext cx="8802687" cy="116840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</a:pP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dkyZ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ekDlZ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dk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oxZ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fl)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kar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endParaRPr lang="en-US" sz="4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93654" y="2166926"/>
            <a:ext cx="9501254" cy="608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514350" indent="-514350">
              <a:lnSpc>
                <a:spcPct val="95000"/>
              </a:lnSpc>
            </a:pP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1- </a:t>
            </a:r>
            <a:r>
              <a:rPr lang="en-US" sz="3200" b="1" u="sng" kern="0" dirty="0" err="1" smtClean="0">
                <a:solidFill>
                  <a:srgbClr val="000000"/>
                </a:solidFill>
                <a:latin typeface="Kruti Dev 010" pitchFamily="2" charset="0"/>
              </a:rPr>
              <a:t>la?k"kZ</a:t>
            </a:r>
            <a:r>
              <a:rPr lang="en-US" sz="3200" b="1" kern="0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%&amp;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lekt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esa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,d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oxZ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,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slk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vo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’;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gksrk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gS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]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ftldh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vko’;drk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dh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iwfrZ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u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gksus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ij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og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vlUrq</a:t>
            </a:r>
            <a:r>
              <a:rPr lang="en-US" sz="3100" dirty="0" err="1" smtClean="0">
                <a:solidFill>
                  <a:srgbClr val="000000"/>
                </a:solidFill>
                <a:latin typeface="Kruti Dev 011"/>
              </a:rPr>
              <a:t>”V</a:t>
            </a:r>
            <a:r>
              <a:rPr lang="en-US" sz="3100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Kruti Dev 011"/>
              </a:rPr>
              <a:t>jgrk</a:t>
            </a:r>
            <a:r>
              <a:rPr lang="en-US" sz="3100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Kruti Dev 011"/>
              </a:rPr>
              <a:t>gSA</a:t>
            </a:r>
            <a:r>
              <a:rPr lang="en-US" sz="3100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Kruti Dev 011"/>
              </a:rPr>
              <a:t>vlarks”k</a:t>
            </a:r>
            <a:r>
              <a:rPr lang="en-US" sz="3100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Kruti Dev 011"/>
              </a:rPr>
              <a:t>vyx</a:t>
            </a:r>
            <a:r>
              <a:rPr lang="en-US" sz="3100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Kruti Dev 011"/>
              </a:rPr>
              <a:t>vyx</a:t>
            </a:r>
            <a:r>
              <a:rPr lang="en-US" sz="3100" dirty="0" smtClean="0">
                <a:solidFill>
                  <a:srgbClr val="000000"/>
                </a:solidFill>
                <a:latin typeface="Kruti Dev 011"/>
              </a:rPr>
              <a:t> #</a:t>
            </a:r>
            <a:r>
              <a:rPr lang="en-US" sz="3100" dirty="0" err="1" smtClean="0">
                <a:solidFill>
                  <a:srgbClr val="000000"/>
                </a:solidFill>
                <a:latin typeface="Kruti Dev 011"/>
              </a:rPr>
              <a:t>iksa</a:t>
            </a:r>
            <a:r>
              <a:rPr lang="en-US" sz="3100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Kruti Dev 011"/>
              </a:rPr>
              <a:t>esa</a:t>
            </a:r>
            <a:r>
              <a:rPr lang="en-US" sz="3100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Kruti Dev 011"/>
              </a:rPr>
              <a:t>izdV</a:t>
            </a:r>
            <a:r>
              <a:rPr lang="en-US" sz="3100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Kruti Dev 011"/>
              </a:rPr>
              <a:t>djrk</a:t>
            </a:r>
            <a:r>
              <a:rPr lang="en-US" sz="3100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Kruti Dev 011"/>
              </a:rPr>
              <a:t>gSA</a:t>
            </a:r>
            <a:endParaRPr lang="en-US" sz="3100" dirty="0" smtClean="0">
              <a:solidFill>
                <a:srgbClr val="000000"/>
              </a:solidFill>
              <a:latin typeface="Kruti Dev 011"/>
            </a:endParaRPr>
          </a:p>
          <a:p>
            <a:pPr marL="514350" indent="-514350">
              <a:lnSpc>
                <a:spcPct val="95000"/>
              </a:lnSpc>
            </a:pPr>
            <a:r>
              <a:rPr lang="en-US" sz="3100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endParaRPr lang="en-US" sz="31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marL="514350" indent="-514350">
              <a:lnSpc>
                <a:spcPct val="95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2- </a:t>
            </a:r>
            <a:r>
              <a:rPr lang="en-US" sz="3200" b="1" u="sng" dirty="0" err="1" smtClean="0">
                <a:solidFill>
                  <a:srgbClr val="000000"/>
                </a:solidFill>
                <a:latin typeface="Kruti Dev 010" pitchFamily="2" charset="0"/>
              </a:rPr>
              <a:t>iwathifr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%&amp;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iwathifr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og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O;fDr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gksrk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ftldk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mRiknu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lk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/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kuksa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tSls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%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Hkwfe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]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dy&amp;dkj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[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kkus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]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dPps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eky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]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iwath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vkSj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dk;Z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ij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LokfeRo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gksrk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gSA</a:t>
            </a:r>
            <a:endParaRPr lang="en-US" sz="32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marL="514350" indent="-514350">
              <a:lnSpc>
                <a:spcPct val="95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 </a:t>
            </a:r>
            <a:endParaRPr lang="en-US" sz="32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marL="514350" indent="-514350">
              <a:lnSpc>
                <a:spcPct val="95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3- </a:t>
            </a:r>
            <a:r>
              <a:rPr lang="en-US" sz="3200" b="1" u="sng" dirty="0" err="1" smtClean="0">
                <a:solidFill>
                  <a:srgbClr val="000000"/>
                </a:solidFill>
                <a:latin typeface="Kruti Dev 010" pitchFamily="2" charset="0"/>
              </a:rPr>
              <a:t>loZgkjk</a:t>
            </a:r>
            <a:r>
              <a:rPr lang="en-US" sz="3200" b="1" u="sng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u="sng" dirty="0" err="1" smtClean="0">
                <a:solidFill>
                  <a:srgbClr val="000000"/>
                </a:solidFill>
                <a:latin typeface="Kruti Dev 010" pitchFamily="2" charset="0"/>
              </a:rPr>
              <a:t>ox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Z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%&amp; ;g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oxZ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m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|ksxksa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esa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Je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dj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viuh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vkthfodk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dekrk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gSA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mlds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ikl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mRiknu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ds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lk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/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ku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ugha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gksrs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]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iwathifr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ikl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viuk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Je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cspdj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gh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og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thou;kiu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djrk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gSA</a:t>
            </a:r>
            <a:endParaRPr lang="en-US" sz="31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marL="514350" indent="-514350">
              <a:lnSpc>
                <a:spcPct val="95000"/>
              </a:lnSpc>
            </a:pPr>
            <a:endParaRPr lang="en-US" sz="3100" b="1" dirty="0">
              <a:solidFill>
                <a:srgbClr val="000000"/>
              </a:solidFill>
              <a:latin typeface="Kruti Dev 010" pitchFamily="2" charset="0"/>
            </a:endParaRPr>
          </a:p>
          <a:p>
            <a:pPr>
              <a:lnSpc>
                <a:spcPct val="95000"/>
              </a:lnSpc>
            </a:pPr>
            <a:endParaRPr lang="en-US" sz="36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1"/>
          <p:cNvSpPr txBox="1">
            <a:spLocks noChangeArrowheads="1"/>
          </p:cNvSpPr>
          <p:nvPr/>
        </p:nvSpPr>
        <p:spPr bwMode="auto">
          <a:xfrm>
            <a:off x="1579538" y="1452546"/>
            <a:ext cx="7794653" cy="596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ruti Dev 010" pitchFamily="2" charset="0"/>
                <a:ea typeface="+mj-ea"/>
                <a:cs typeface="+mj-cs"/>
              </a:rPr>
              <a:t>la?k"kZ</a:t>
            </a:r>
            <a:r>
              <a:rPr lang="en-US" sz="4000" b="1" kern="0" dirty="0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] </a:t>
            </a:r>
            <a:r>
              <a:rPr lang="en-US" sz="4000" b="1" kern="0" dirty="0" err="1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iwathifr</a:t>
            </a:r>
            <a:r>
              <a:rPr lang="en-US" sz="4000" b="1" kern="0" dirty="0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 </a:t>
            </a:r>
            <a:r>
              <a:rPr lang="en-US" sz="4000" b="1" kern="0" dirty="0" err="1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vkSj</a:t>
            </a:r>
            <a:r>
              <a:rPr lang="en-US" sz="4000" b="1" kern="0" dirty="0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 </a:t>
            </a:r>
            <a:r>
              <a:rPr lang="en-US" sz="4000" b="1" kern="0" dirty="0" err="1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loZgkjk</a:t>
            </a:r>
            <a:r>
              <a:rPr lang="en-US" sz="4000" b="1" kern="0" dirty="0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 </a:t>
            </a:r>
            <a:r>
              <a:rPr lang="en-US" sz="4000" b="1" kern="0" dirty="0" err="1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oxZ</a:t>
            </a:r>
            <a:r>
              <a:rPr lang="en-US" sz="4000" b="1" kern="0" dirty="0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 </a:t>
            </a:r>
            <a:r>
              <a:rPr lang="en-US" sz="4000" b="1" kern="0" dirty="0" err="1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dk</a:t>
            </a:r>
            <a:r>
              <a:rPr lang="en-US" sz="4000" b="1" kern="0" dirty="0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 </a:t>
            </a:r>
            <a:r>
              <a:rPr lang="en-US" sz="4000" b="1" kern="0" dirty="0" err="1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vFkZ</a:t>
            </a:r>
            <a:r>
              <a:rPr lang="en-US" sz="4000" b="1" kern="0" dirty="0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 </a:t>
            </a:r>
            <a:r>
              <a:rPr lang="en-US" sz="5400" b="1" kern="0" dirty="0" smtClean="0">
                <a:solidFill>
                  <a:srgbClr val="000000"/>
                </a:solidFill>
                <a:latin typeface="Kruti Dev 010" pitchFamily="2" charset="0"/>
                <a:ea typeface="+mj-ea"/>
                <a:cs typeface="+mj-cs"/>
              </a:rPr>
              <a:t> </a:t>
            </a:r>
            <a:endParaRPr kumimoji="0" lang="en-US" sz="4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312863" y="355600"/>
            <a:ext cx="8802687" cy="116840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</a:pP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iwathokn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fouk’k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54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5400" b="1" dirty="0" err="1" smtClean="0">
                <a:solidFill>
                  <a:srgbClr val="000000"/>
                </a:solidFill>
                <a:latin typeface="Kruti Dev 010" pitchFamily="2" charset="0"/>
              </a:rPr>
              <a:t>dkj.k</a:t>
            </a:r>
            <a:endParaRPr lang="en-US" sz="4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93654" y="2095488"/>
            <a:ext cx="9501254" cy="582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1-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O;fDrxr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ykHk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fy;s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mRikn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]</a:t>
            </a: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2-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fo’kky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mRikn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] ,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dkf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/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kdkj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,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oa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iwath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dk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lap;]</a:t>
            </a: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3-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vkfFkZd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ladVksa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,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oa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Jfedksa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ds</a:t>
            </a:r>
            <a:r>
              <a:rPr lang="en-US" sz="32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 pitchFamily="2" charset="0"/>
              </a:rPr>
              <a:t>d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”Vksa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esa</a:t>
            </a:r>
            <a:r>
              <a:rPr lang="en-US" sz="32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1"/>
              </a:rPr>
              <a:t>o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`f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/n]</a:t>
            </a: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4-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vfrfjDr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ewY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;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dks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iwathifr;ksa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}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kjk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gM+i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Kruti Dev 010"/>
              </a:rPr>
              <a:t>ysuk</a:t>
            </a: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]</a:t>
            </a: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Kruti Dev 010"/>
              </a:rPr>
              <a:t>5-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O;fDrxr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rRo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dh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lekfIr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]</a:t>
            </a:r>
          </a:p>
          <a:p>
            <a:pPr marL="514350" indent="-514350">
              <a:lnSpc>
                <a:spcPct val="150000"/>
              </a:lnSpc>
            </a:pP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6-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Jfedksa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esa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,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drk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dk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mn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; ,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oa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oxZ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psruk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dk</a:t>
            </a: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fodkl</a:t>
            </a:r>
            <a:endParaRPr lang="en-US" sz="3100" b="1" dirty="0" smtClean="0">
              <a:solidFill>
                <a:srgbClr val="000000"/>
              </a:solidFill>
              <a:latin typeface="Kruti Dev 010" pitchFamily="2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3100" b="1" dirty="0" smtClean="0">
                <a:solidFill>
                  <a:srgbClr val="000000"/>
                </a:solidFill>
                <a:latin typeface="Kruti Dev 010" pitchFamily="2" charset="0"/>
              </a:rPr>
              <a:t>7- </a:t>
            </a:r>
            <a:r>
              <a:rPr lang="en-US" sz="3100" b="1" dirty="0" err="1" smtClean="0">
                <a:solidFill>
                  <a:srgbClr val="000000"/>
                </a:solidFill>
                <a:latin typeface="Kruti Dev 010" pitchFamily="2" charset="0"/>
              </a:rPr>
              <a:t>vUrjkWf</a:t>
            </a:r>
            <a:r>
              <a:rPr lang="en-US" sz="3100" b="1" dirty="0" err="1" smtClean="0">
                <a:solidFill>
                  <a:srgbClr val="000000"/>
                </a:solidFill>
                <a:latin typeface="Kruti Dev 011"/>
              </a:rPr>
              <a:t>”V</a:t>
            </a:r>
            <a:r>
              <a:rPr lang="en-US" sz="3100" b="1" dirty="0" smtClean="0">
                <a:solidFill>
                  <a:srgbClr val="000000"/>
                </a:solidFill>
                <a:latin typeface="Kruti Dev 011"/>
              </a:rPr>
              <a:t>ª; </a:t>
            </a:r>
            <a:r>
              <a:rPr lang="en-US" sz="3100" b="1" dirty="0" err="1" smtClean="0">
                <a:solidFill>
                  <a:srgbClr val="000000"/>
                </a:solidFill>
                <a:latin typeface="Kruti Dev 011"/>
              </a:rPr>
              <a:t>Jfed</a:t>
            </a:r>
            <a:r>
              <a:rPr lang="en-US" sz="31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1"/>
              </a:rPr>
              <a:t>vkUnksyu</a:t>
            </a:r>
            <a:r>
              <a:rPr lang="en-US" sz="31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1"/>
              </a:rPr>
              <a:t>dk</a:t>
            </a:r>
            <a:r>
              <a:rPr lang="en-US" sz="3100" b="1" dirty="0" smtClean="0">
                <a:solidFill>
                  <a:srgbClr val="000000"/>
                </a:solidFill>
                <a:latin typeface="Kruti Dev 011"/>
              </a:rPr>
              <a:t> </a:t>
            </a:r>
            <a:r>
              <a:rPr lang="en-US" sz="3100" b="1" dirty="0" err="1" smtClean="0">
                <a:solidFill>
                  <a:srgbClr val="000000"/>
                </a:solidFill>
                <a:latin typeface="Kruti Dev 011"/>
              </a:rPr>
              <a:t>tUenkrkA</a:t>
            </a:r>
            <a:endParaRPr lang="en-US" sz="3100" b="1" dirty="0">
              <a:solidFill>
                <a:srgbClr val="000000"/>
              </a:solidFill>
              <a:latin typeface="Kruti Dev 010" pitchFamily="2" charset="0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484</Words>
  <Application>Microsoft PowerPoint</Application>
  <PresentationFormat>Custom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la?k"kZ ds fl)kar </vt:lpstr>
      <vt:lpstr>la?k"kZ ds Lo#i</vt:lpstr>
      <vt:lpstr>la?k"kZ laca/kh fl)kar </vt:lpstr>
      <vt:lpstr>la?k"kZ ds dkj.k</vt:lpstr>
      <vt:lpstr>dkyZ ekDlZ dk oxZ la?k"kZ fl)kar </vt:lpstr>
      <vt:lpstr>iwathokn ds fouk’k ds dkj.k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baba</cp:lastModifiedBy>
  <cp:revision>62</cp:revision>
  <dcterms:created xsi:type="dcterms:W3CDTF">2004-05-06T09:28:21Z</dcterms:created>
  <dcterms:modified xsi:type="dcterms:W3CDTF">2014-09-21T13:05:51Z</dcterms:modified>
</cp:coreProperties>
</file>