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0"/>
  </p:notesMasterIdLst>
  <p:handoutMasterIdLst>
    <p:handoutMasterId r:id="rId11"/>
  </p:handoutMasterIdLst>
  <p:sldIdLst>
    <p:sldId id="698" r:id="rId2"/>
    <p:sldId id="699" r:id="rId3"/>
    <p:sldId id="700" r:id="rId4"/>
    <p:sldId id="775" r:id="rId5"/>
    <p:sldId id="702" r:id="rId6"/>
    <p:sldId id="704" r:id="rId7"/>
    <p:sldId id="560" r:id="rId8"/>
    <p:sldId id="561" r:id="rId9"/>
  </p:sldIdLst>
  <p:sldSz cx="9144000" cy="6858000" type="screen4x3"/>
  <p:notesSz cx="6831013" cy="91170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66"/>
    <a:srgbClr val="990033"/>
    <a:srgbClr val="FFFFCC"/>
    <a:srgbClr val="FAE2F6"/>
    <a:srgbClr val="D7FDF9"/>
    <a:srgbClr val="121328"/>
    <a:srgbClr val="E1F7FF"/>
    <a:srgbClr val="170981"/>
    <a:srgbClr val="F6E6E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>
    <p:restoredLeft sz="32787"/>
    <p:restoredTop sz="96444" autoAdjust="0"/>
  </p:normalViewPr>
  <p:slideViewPr>
    <p:cSldViewPr>
      <p:cViewPr>
        <p:scale>
          <a:sx n="75" d="100"/>
          <a:sy n="75" d="100"/>
        </p:scale>
        <p:origin x="-1734" y="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38" d="100"/>
          <a:sy n="38" d="100"/>
        </p:scale>
        <p:origin x="-1530" y="-72"/>
      </p:cViewPr>
      <p:guideLst>
        <p:guide orient="horz" pos="2872"/>
        <p:guide pos="2152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0688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29" tIns="45565" rIns="91129" bIns="45565" numCol="1" anchor="t" anchorCtr="0" compatLnSpc="1">
            <a:prstTxWarp prst="textNoShape">
              <a:avLst/>
            </a:prstTxWarp>
          </a:bodyPr>
          <a:lstStyle>
            <a:lvl1pPr defTabSz="9112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0325" y="0"/>
            <a:ext cx="2960688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29" tIns="45565" rIns="91129" bIns="45565" numCol="1" anchor="t" anchorCtr="0" compatLnSpc="1">
            <a:prstTxWarp prst="textNoShape">
              <a:avLst/>
            </a:prstTxWarp>
          </a:bodyPr>
          <a:lstStyle>
            <a:lvl1pPr algn="r" defTabSz="9112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39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61400"/>
            <a:ext cx="2960688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29" tIns="45565" rIns="91129" bIns="45565" numCol="1" anchor="b" anchorCtr="0" compatLnSpc="1">
            <a:prstTxWarp prst="textNoShape">
              <a:avLst/>
            </a:prstTxWarp>
          </a:bodyPr>
          <a:lstStyle>
            <a:lvl1pPr defTabSz="9112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39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0325" y="8661400"/>
            <a:ext cx="2960688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29" tIns="45565" rIns="91129" bIns="45565" numCol="1" anchor="b" anchorCtr="0" compatLnSpc="1">
            <a:prstTxWarp prst="textNoShape">
              <a:avLst/>
            </a:prstTxWarp>
          </a:bodyPr>
          <a:lstStyle>
            <a:lvl1pPr algn="r" defTabSz="9112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EF963DF-2009-4C19-80EA-3ADDC2B1FA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0688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29" tIns="45565" rIns="91129" bIns="45565" numCol="1" anchor="t" anchorCtr="0" compatLnSpc="1">
            <a:prstTxWarp prst="textNoShape">
              <a:avLst/>
            </a:prstTxWarp>
          </a:bodyPr>
          <a:lstStyle>
            <a:lvl1pPr defTabSz="9112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70325" y="0"/>
            <a:ext cx="2960688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29" tIns="45565" rIns="91129" bIns="45565" numCol="1" anchor="t" anchorCtr="0" compatLnSpc="1">
            <a:prstTxWarp prst="textNoShape">
              <a:avLst/>
            </a:prstTxWarp>
          </a:bodyPr>
          <a:lstStyle>
            <a:lvl1pPr algn="r" defTabSz="9112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36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6650" y="684213"/>
            <a:ext cx="4557713" cy="34178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1225" y="4330700"/>
            <a:ext cx="5008563" cy="410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29" tIns="45565" rIns="91129" bIns="4556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61400"/>
            <a:ext cx="2960688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29" tIns="45565" rIns="91129" bIns="45565" numCol="1" anchor="b" anchorCtr="0" compatLnSpc="1">
            <a:prstTxWarp prst="textNoShape">
              <a:avLst/>
            </a:prstTxWarp>
          </a:bodyPr>
          <a:lstStyle>
            <a:lvl1pPr defTabSz="9112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70325" y="8661400"/>
            <a:ext cx="2960688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29" tIns="45565" rIns="91129" bIns="45565" numCol="1" anchor="b" anchorCtr="0" compatLnSpc="1">
            <a:prstTxWarp prst="textNoShape">
              <a:avLst/>
            </a:prstTxWarp>
          </a:bodyPr>
          <a:lstStyle>
            <a:lvl1pPr algn="r" defTabSz="9112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A21E11C2-F9A4-4D3D-9CED-97569C267D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DE5EF5-93D7-483C-8CE6-04326062BBB6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92980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2980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0A608EBA-D82B-44B9-85A2-4FE91420514D}" type="datetime4">
              <a:rPr lang="en-US"/>
              <a:pPr>
                <a:defRPr/>
              </a:pPr>
              <a:t>September 21, 2014</a:t>
            </a:fld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en-US"/>
              <a:t>Data Mining: Concepts and Techniques</a:t>
            </a:r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BB13FC7D-91BE-4D06-A52E-89EBBCD689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0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7CC207-8CE9-41EC-98B9-90341BD8DFF9}" type="datetime4">
              <a:rPr lang="en-US"/>
              <a:pPr>
                <a:defRPr/>
              </a:pPr>
              <a:t>September 21, 2014</a:t>
            </a:fld>
            <a:endParaRPr lang="en-US"/>
          </a:p>
        </p:txBody>
      </p:sp>
      <p:sp>
        <p:nvSpPr>
          <p:cNvPr id="5" name="Rectangle 20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Data Mining: Concepts and Techniques</a:t>
            </a:r>
          </a:p>
        </p:txBody>
      </p:sp>
      <p:sp>
        <p:nvSpPr>
          <p:cNvPr id="6" name="Rectangle 20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E78C0E-2B4A-40B7-9C62-C8F9360D90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3875" y="685800"/>
            <a:ext cx="2062163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6035675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0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8D71D-E4B3-4150-A4D8-CEE34DC466C5}" type="datetime4">
              <a:rPr lang="en-US"/>
              <a:pPr>
                <a:defRPr/>
              </a:pPr>
              <a:t>September 21, 2014</a:t>
            </a:fld>
            <a:endParaRPr lang="en-US"/>
          </a:p>
        </p:txBody>
      </p:sp>
      <p:sp>
        <p:nvSpPr>
          <p:cNvPr id="5" name="Rectangle 20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Data Mining: Concepts and Techniques</a:t>
            </a:r>
          </a:p>
        </p:txBody>
      </p:sp>
      <p:sp>
        <p:nvSpPr>
          <p:cNvPr id="6" name="Rectangle 20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3DCC7C-E78E-41C4-8737-A7D6720BC1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685800"/>
            <a:ext cx="7793038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8077200" cy="4495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20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BCC2A7-EE0F-498E-ACE5-D5875CDB638E}" type="datetime4">
              <a:rPr lang="en-US"/>
              <a:pPr>
                <a:defRPr/>
              </a:pPr>
              <a:t>September 21, 2014</a:t>
            </a:fld>
            <a:endParaRPr lang="en-US"/>
          </a:p>
        </p:txBody>
      </p:sp>
      <p:sp>
        <p:nvSpPr>
          <p:cNvPr id="5" name="Rectangle 20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Data Mining: Concepts and Techniques</a:t>
            </a:r>
          </a:p>
        </p:txBody>
      </p:sp>
      <p:sp>
        <p:nvSpPr>
          <p:cNvPr id="6" name="Rectangle 20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82B43F-0C2E-4F9F-808A-1FE5F1FD2E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0" y="228600"/>
            <a:ext cx="7772400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457200" y="1676400"/>
            <a:ext cx="4013200" cy="44196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2800" y="1676400"/>
            <a:ext cx="40132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Data Mining: Concepts and Techniques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872A45-74B2-41A6-B88F-35F7BC66B5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0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D1B306-B683-4B37-AB55-2012C23943F0}" type="datetime4">
              <a:rPr lang="en-US"/>
              <a:pPr>
                <a:defRPr/>
              </a:pPr>
              <a:t>September 21, 2014</a:t>
            </a:fld>
            <a:endParaRPr lang="en-US"/>
          </a:p>
        </p:txBody>
      </p:sp>
      <p:sp>
        <p:nvSpPr>
          <p:cNvPr id="5" name="Rectangle 20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Data Mining: Concepts and Techniques</a:t>
            </a:r>
          </a:p>
        </p:txBody>
      </p:sp>
      <p:sp>
        <p:nvSpPr>
          <p:cNvPr id="6" name="Rectangle 20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9A2942-61F1-4824-BC39-39EBD52EDB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0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85BBC0-A96B-4371-9745-E85CF1577EFF}" type="datetime4">
              <a:rPr lang="en-US"/>
              <a:pPr>
                <a:defRPr/>
              </a:pPr>
              <a:t>September 21, 2014</a:t>
            </a:fld>
            <a:endParaRPr lang="en-US"/>
          </a:p>
        </p:txBody>
      </p:sp>
      <p:sp>
        <p:nvSpPr>
          <p:cNvPr id="5" name="Rectangle 20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Data Mining: Concepts and Techniques</a:t>
            </a:r>
          </a:p>
        </p:txBody>
      </p:sp>
      <p:sp>
        <p:nvSpPr>
          <p:cNvPr id="6" name="Rectangle 20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67470D-66AF-4512-A865-FD13151AE3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9624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81200"/>
            <a:ext cx="39624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0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98495D-A790-4D6A-A2BE-5803A427E519}" type="datetime4">
              <a:rPr lang="en-US"/>
              <a:pPr>
                <a:defRPr/>
              </a:pPr>
              <a:t>September 21, 2014</a:t>
            </a:fld>
            <a:endParaRPr lang="en-US"/>
          </a:p>
        </p:txBody>
      </p:sp>
      <p:sp>
        <p:nvSpPr>
          <p:cNvPr id="6" name="Rectangle 20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Data Mining: Concepts and Techniques</a:t>
            </a:r>
          </a:p>
        </p:txBody>
      </p:sp>
      <p:sp>
        <p:nvSpPr>
          <p:cNvPr id="7" name="Rectangle 20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3CF03C-5E27-4B1A-AC5E-7FBBBA231B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0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9735A8-49B3-4642-AA62-2B0D94E8ACF9}" type="datetime4">
              <a:rPr lang="en-US"/>
              <a:pPr>
                <a:defRPr/>
              </a:pPr>
              <a:t>September 21, 2014</a:t>
            </a:fld>
            <a:endParaRPr lang="en-US"/>
          </a:p>
        </p:txBody>
      </p:sp>
      <p:sp>
        <p:nvSpPr>
          <p:cNvPr id="8" name="Rectangle 20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Data Mining: Concepts and Techniques</a:t>
            </a:r>
          </a:p>
        </p:txBody>
      </p:sp>
      <p:sp>
        <p:nvSpPr>
          <p:cNvPr id="9" name="Rectangle 20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281499-4952-4238-A73F-0DCDA5198E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0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F6AA9E-2D47-479F-824A-6D111ECBD932}" type="datetime4">
              <a:rPr lang="en-US"/>
              <a:pPr>
                <a:defRPr/>
              </a:pPr>
              <a:t>September 21, 2014</a:t>
            </a:fld>
            <a:endParaRPr lang="en-US"/>
          </a:p>
        </p:txBody>
      </p:sp>
      <p:sp>
        <p:nvSpPr>
          <p:cNvPr id="4" name="Rectangle 20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Data Mining: Concepts and Techniques</a:t>
            </a:r>
          </a:p>
        </p:txBody>
      </p:sp>
      <p:sp>
        <p:nvSpPr>
          <p:cNvPr id="5" name="Rectangle 20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65CADC-6CA7-4CB9-B150-97CE096048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0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E28574-87DC-475D-940A-6BDC99E8930F}" type="datetime4">
              <a:rPr lang="en-US"/>
              <a:pPr>
                <a:defRPr/>
              </a:pPr>
              <a:t>September 21, 2014</a:t>
            </a:fld>
            <a:endParaRPr lang="en-US"/>
          </a:p>
        </p:txBody>
      </p:sp>
      <p:sp>
        <p:nvSpPr>
          <p:cNvPr id="3" name="Rectangle 20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Data Mining: Concepts and Techniques</a:t>
            </a:r>
          </a:p>
        </p:txBody>
      </p:sp>
      <p:sp>
        <p:nvSpPr>
          <p:cNvPr id="4" name="Rectangle 20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555BAF-ADA4-4AA6-840E-9C237ECB5A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0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4EEB52-6665-4680-AA72-3396FB822235}" type="datetime4">
              <a:rPr lang="en-US"/>
              <a:pPr>
                <a:defRPr/>
              </a:pPr>
              <a:t>September 21, 2014</a:t>
            </a:fld>
            <a:endParaRPr lang="en-US"/>
          </a:p>
        </p:txBody>
      </p:sp>
      <p:sp>
        <p:nvSpPr>
          <p:cNvPr id="6" name="Rectangle 20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Data Mining: Concepts and Techniques</a:t>
            </a:r>
          </a:p>
        </p:txBody>
      </p:sp>
      <p:sp>
        <p:nvSpPr>
          <p:cNvPr id="7" name="Rectangle 20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561730-FAE2-44FE-8D60-4BFC8B0B13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0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36FCD0-3FDA-4D98-AB4F-1BC086CABBAF}" type="datetime4">
              <a:rPr lang="en-US"/>
              <a:pPr>
                <a:defRPr/>
              </a:pPr>
              <a:t>September 21, 2014</a:t>
            </a:fld>
            <a:endParaRPr lang="en-US"/>
          </a:p>
        </p:txBody>
      </p:sp>
      <p:sp>
        <p:nvSpPr>
          <p:cNvPr id="6" name="Rectangle 20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Data Mining: Concepts and Techniques</a:t>
            </a:r>
          </a:p>
        </p:txBody>
      </p:sp>
      <p:sp>
        <p:nvSpPr>
          <p:cNvPr id="7" name="Rectangle 20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278AAA-D587-4283-BC96-34200538D9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770" name="Rectangle 2050"/>
          <p:cNvSpPr>
            <a:spLocks noChangeArrowheads="1"/>
          </p:cNvSpPr>
          <p:nvPr/>
        </p:nvSpPr>
        <p:spPr bwMode="ltGray">
          <a:xfrm>
            <a:off x="333375" y="720725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/>
          </a:p>
        </p:txBody>
      </p:sp>
      <p:sp>
        <p:nvSpPr>
          <p:cNvPr id="928771" name="Rectangle 2051"/>
          <p:cNvSpPr>
            <a:spLocks noChangeArrowheads="1"/>
          </p:cNvSpPr>
          <p:nvPr/>
        </p:nvSpPr>
        <p:spPr bwMode="ltGray">
          <a:xfrm>
            <a:off x="715963" y="720725"/>
            <a:ext cx="328612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/>
          </a:p>
        </p:txBody>
      </p:sp>
      <p:sp>
        <p:nvSpPr>
          <p:cNvPr id="928772" name="Rectangle 2052"/>
          <p:cNvSpPr>
            <a:spLocks noChangeArrowheads="1"/>
          </p:cNvSpPr>
          <p:nvPr/>
        </p:nvSpPr>
        <p:spPr bwMode="ltGray">
          <a:xfrm>
            <a:off x="457200" y="1143000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/>
          </a:p>
        </p:txBody>
      </p:sp>
      <p:sp>
        <p:nvSpPr>
          <p:cNvPr id="928773" name="Rectangle 2053"/>
          <p:cNvSpPr>
            <a:spLocks noChangeArrowheads="1"/>
          </p:cNvSpPr>
          <p:nvPr/>
        </p:nvSpPr>
        <p:spPr bwMode="ltGray">
          <a:xfrm>
            <a:off x="827088" y="1143000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/>
          </a:p>
        </p:txBody>
      </p:sp>
      <p:sp>
        <p:nvSpPr>
          <p:cNvPr id="928774" name="Rectangle 2054"/>
          <p:cNvSpPr>
            <a:spLocks noChangeArrowheads="1"/>
          </p:cNvSpPr>
          <p:nvPr/>
        </p:nvSpPr>
        <p:spPr bwMode="ltGray">
          <a:xfrm>
            <a:off x="157163" y="1254125"/>
            <a:ext cx="560387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/>
          </a:p>
        </p:txBody>
      </p:sp>
      <p:sp>
        <p:nvSpPr>
          <p:cNvPr id="928775" name="Rectangle 2055"/>
          <p:cNvSpPr>
            <a:spLocks noChangeArrowheads="1"/>
          </p:cNvSpPr>
          <p:nvPr/>
        </p:nvSpPr>
        <p:spPr bwMode="gray">
          <a:xfrm>
            <a:off x="677863" y="612775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/>
          </a:p>
        </p:txBody>
      </p:sp>
      <p:sp>
        <p:nvSpPr>
          <p:cNvPr id="928776" name="Rectangle 2056"/>
          <p:cNvSpPr>
            <a:spLocks noChangeArrowheads="1"/>
          </p:cNvSpPr>
          <p:nvPr/>
        </p:nvSpPr>
        <p:spPr bwMode="gray">
          <a:xfrm>
            <a:off x="358775" y="1403350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sz="2400"/>
          </a:p>
        </p:txBody>
      </p:sp>
      <p:sp>
        <p:nvSpPr>
          <p:cNvPr id="7177" name="Rectangle 2057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685800"/>
            <a:ext cx="7793038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8" name="Rectangle 20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80772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8779" name="Rectangle 20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2400" y="6324600"/>
            <a:ext cx="1905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fld id="{7181D5B4-F08C-483C-A0CF-3F0A4CD81E29}" type="datetime4">
              <a:rPr lang="en-US"/>
              <a:pPr>
                <a:defRPr/>
              </a:pPr>
              <a:t>September 21, 2014</a:t>
            </a:fld>
            <a:endParaRPr lang="en-US"/>
          </a:p>
        </p:txBody>
      </p:sp>
      <p:sp>
        <p:nvSpPr>
          <p:cNvPr id="928780" name="Rectangle 20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00400" y="6324600"/>
            <a:ext cx="289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r>
              <a:rPr lang="en-US"/>
              <a:t>Data Mining: Concepts and Techniques</a:t>
            </a:r>
          </a:p>
        </p:txBody>
      </p:sp>
      <p:sp>
        <p:nvSpPr>
          <p:cNvPr id="928781" name="Rectangle 20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55759A9-A701-4CC6-8460-48A2F23AD7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39" r:id="rId1"/>
    <p:sldLayoutId id="2147484328" r:id="rId2"/>
    <p:sldLayoutId id="2147484329" r:id="rId3"/>
    <p:sldLayoutId id="2147484330" r:id="rId4"/>
    <p:sldLayoutId id="2147484331" r:id="rId5"/>
    <p:sldLayoutId id="2147484332" r:id="rId6"/>
    <p:sldLayoutId id="2147484333" r:id="rId7"/>
    <p:sldLayoutId id="2147484334" r:id="rId8"/>
    <p:sldLayoutId id="2147484335" r:id="rId9"/>
    <p:sldLayoutId id="2147484336" r:id="rId10"/>
    <p:sldLayoutId id="2147484337" r:id="rId11"/>
    <p:sldLayoutId id="2147484338" r:id="rId12"/>
    <p:sldLayoutId id="2147484340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ctrTitle"/>
          </p:nvPr>
        </p:nvSpPr>
        <p:spPr>
          <a:xfrm>
            <a:off x="0" y="1828800"/>
            <a:ext cx="8763000" cy="1143000"/>
          </a:xfrm>
        </p:spPr>
        <p:txBody>
          <a:bodyPr/>
          <a:lstStyle/>
          <a:p>
            <a:pPr algn="ctr" eaLnBrk="1" hangingPunct="1"/>
            <a:r>
              <a:rPr lang="en-US" b="1" dirty="0" smtClean="0"/>
              <a:t>CLASSICAL – VIEW : VARNA</a:t>
            </a:r>
          </a:p>
        </p:txBody>
      </p:sp>
      <p:sp>
        <p:nvSpPr>
          <p:cNvPr id="12291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z="4000" b="1" smtClean="0"/>
              <a:t>INTRODUCTION</a:t>
            </a:r>
          </a:p>
          <a:p>
            <a:pPr eaLnBrk="1" hangingPunct="1"/>
            <a:endParaRPr lang="en-US" sz="4000" b="1" smtClean="0"/>
          </a:p>
        </p:txBody>
      </p:sp>
      <p:sp>
        <p:nvSpPr>
          <p:cNvPr id="122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98BE1C2-8C14-49B4-BB43-6C052856E18B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838200" y="762000"/>
            <a:ext cx="7793038" cy="609600"/>
          </a:xfrm>
        </p:spPr>
        <p:txBody>
          <a:bodyPr/>
          <a:lstStyle/>
          <a:p>
            <a:pPr algn="ctr" eaLnBrk="1" hangingPunct="1"/>
            <a:r>
              <a:rPr lang="en-US" sz="2400" b="1" dirty="0" smtClean="0"/>
              <a:t>CLASSICAL – VIEW : VARNA</a:t>
            </a:r>
            <a:br>
              <a:rPr lang="en-US" sz="2400" b="1" dirty="0" smtClean="0"/>
            </a:br>
            <a:r>
              <a:rPr lang="en-US" sz="2800" b="1" u="sng" dirty="0" smtClean="0">
                <a:latin typeface="Kruti Dev 010" pitchFamily="2" charset="0"/>
              </a:rPr>
              <a:t>’</a:t>
            </a:r>
            <a:r>
              <a:rPr lang="en-US" sz="2800" b="1" u="sng" dirty="0" err="1" smtClean="0">
                <a:latin typeface="Kruti Dev 010" pitchFamily="2" charset="0"/>
              </a:rPr>
              <a:t>kkL</a:t>
            </a:r>
            <a:r>
              <a:rPr lang="en-US" sz="2800" b="1" u="sng" dirty="0" smtClean="0">
                <a:latin typeface="Kruti Dev 010" pitchFamily="2" charset="0"/>
              </a:rPr>
              <a:t>=h; </a:t>
            </a:r>
            <a:r>
              <a:rPr lang="en-US" sz="2800" b="1" u="sng" dirty="0" err="1" smtClean="0">
                <a:latin typeface="Kruti Dev 010" pitchFamily="2" charset="0"/>
              </a:rPr>
              <a:t>oSpkjdh</a:t>
            </a:r>
            <a:r>
              <a:rPr lang="en-US" sz="2800" b="1" u="sng" dirty="0" smtClean="0">
                <a:latin typeface="Kruti Dev 010" pitchFamily="2" charset="0"/>
              </a:rPr>
              <a:t> </a:t>
            </a:r>
            <a:r>
              <a:rPr lang="en-US" sz="2800" b="1" u="sng" dirty="0" err="1" smtClean="0">
                <a:latin typeface="Kruti Dev 010" pitchFamily="2" charset="0"/>
              </a:rPr>
              <a:t>o.kZ</a:t>
            </a:r>
            <a:r>
              <a:rPr lang="en-US" sz="2800" b="1" u="sng" dirty="0" smtClean="0">
                <a:latin typeface="Kruti Dev 010" pitchFamily="2" charset="0"/>
              </a:rPr>
              <a:t/>
            </a:r>
            <a:br>
              <a:rPr lang="en-US" sz="2800" b="1" u="sng" dirty="0" smtClean="0">
                <a:latin typeface="Kruti Dev 010" pitchFamily="2" charset="0"/>
              </a:rPr>
            </a:br>
            <a:r>
              <a:rPr lang="en-US" sz="2800" b="1" u="sng" dirty="0" err="1" smtClean="0">
                <a:latin typeface="Kruti Dev 010" pitchFamily="2" charset="0"/>
              </a:rPr>
              <a:t>oSfnd</a:t>
            </a:r>
            <a:r>
              <a:rPr lang="en-US" sz="2800" b="1" u="sng" dirty="0" smtClean="0">
                <a:latin typeface="Kruti Dev 010" pitchFamily="2" charset="0"/>
              </a:rPr>
              <a:t> </a:t>
            </a:r>
            <a:r>
              <a:rPr lang="en-US" sz="2800" b="1" u="sng" dirty="0" err="1" smtClean="0">
                <a:latin typeface="Kruti Dev 010" pitchFamily="2" charset="0"/>
              </a:rPr>
              <a:t>lkfgR</a:t>
            </a:r>
            <a:r>
              <a:rPr lang="en-US" sz="2800" b="1" u="sng" dirty="0" smtClean="0">
                <a:latin typeface="Kruti Dev 010" pitchFamily="2" charset="0"/>
              </a:rPr>
              <a:t>; dh </a:t>
            </a:r>
            <a:r>
              <a:rPr lang="en-US" sz="2800" b="1" u="sng" dirty="0" err="1" smtClean="0">
                <a:latin typeface="Kruti Dev 010" pitchFamily="2" charset="0"/>
              </a:rPr>
              <a:t>foospuk</a:t>
            </a:r>
            <a:endParaRPr lang="en-US" sz="2400" u="sng" dirty="0" smtClean="0">
              <a:latin typeface="Kruti Dev 010" pitchFamily="2" charset="0"/>
            </a:endParaRP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sz="3200" b="1" dirty="0" err="1" smtClean="0">
                <a:solidFill>
                  <a:schemeClr val="tx2"/>
                </a:solidFill>
                <a:latin typeface="Kruti Dev 010" pitchFamily="2" charset="0"/>
              </a:rPr>
              <a:t>osn</a:t>
            </a:r>
            <a:r>
              <a:rPr lang="en-US" sz="3200" b="1" dirty="0" smtClean="0">
                <a:solidFill>
                  <a:schemeClr val="tx2"/>
                </a:solidFill>
                <a:latin typeface="Kruti Dev 010" pitchFamily="2" charset="0"/>
              </a:rPr>
              <a:t> % </a:t>
            </a:r>
            <a:r>
              <a:rPr lang="en-US" sz="3200" b="1" dirty="0" err="1" smtClean="0">
                <a:solidFill>
                  <a:schemeClr val="tx2"/>
                </a:solidFill>
                <a:latin typeface="Kruti Dev 010" pitchFamily="2" charset="0"/>
              </a:rPr>
              <a:t>osn</a:t>
            </a:r>
            <a:r>
              <a:rPr lang="en-US" sz="3200" b="1" dirty="0" smtClean="0">
                <a:solidFill>
                  <a:schemeClr val="tx2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chemeClr val="tx2"/>
                </a:solidFill>
                <a:latin typeface="Kruti Dev 010" pitchFamily="2" charset="0"/>
              </a:rPr>
              <a:t>dk</a:t>
            </a:r>
            <a:r>
              <a:rPr lang="en-US" sz="3200" b="1" dirty="0" smtClean="0">
                <a:solidFill>
                  <a:schemeClr val="tx2"/>
                </a:solidFill>
                <a:latin typeface="Kruti Dev 010" pitchFamily="2" charset="0"/>
              </a:rPr>
              <a:t> ’</a:t>
            </a:r>
            <a:r>
              <a:rPr lang="en-US" sz="3200" b="1" dirty="0" err="1" smtClean="0">
                <a:solidFill>
                  <a:schemeClr val="tx2"/>
                </a:solidFill>
                <a:latin typeface="Kruti Dev 010" pitchFamily="2" charset="0"/>
              </a:rPr>
              <a:t>kkfCnd</a:t>
            </a:r>
            <a:r>
              <a:rPr lang="en-US" sz="3200" b="1" dirty="0" smtClean="0">
                <a:solidFill>
                  <a:schemeClr val="tx2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chemeClr val="tx2"/>
                </a:solidFill>
                <a:latin typeface="Kruti Dev 010" pitchFamily="2" charset="0"/>
              </a:rPr>
              <a:t>vFkZ</a:t>
            </a:r>
            <a:r>
              <a:rPr lang="en-US" sz="3200" b="1" dirty="0" smtClean="0">
                <a:solidFill>
                  <a:schemeClr val="tx2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chemeClr val="tx2"/>
                </a:solidFill>
                <a:latin typeface="Kruti Dev 010" pitchFamily="2" charset="0"/>
              </a:rPr>
              <a:t>Kku</a:t>
            </a:r>
            <a:r>
              <a:rPr lang="en-US" sz="3200" b="1" dirty="0" smtClean="0">
                <a:solidFill>
                  <a:schemeClr val="tx2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chemeClr val="tx2"/>
                </a:solidFill>
                <a:latin typeface="Kruti Dev 010" pitchFamily="2" charset="0"/>
              </a:rPr>
              <a:t>gSA</a:t>
            </a:r>
            <a:r>
              <a:rPr lang="en-US" sz="3200" b="1" dirty="0" smtClean="0">
                <a:solidFill>
                  <a:schemeClr val="tx2"/>
                </a:solidFill>
                <a:latin typeface="Kruti Dev 010" pitchFamily="2" charset="0"/>
              </a:rPr>
              <a:t>-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z="3200" b="1" dirty="0" err="1" smtClean="0">
                <a:solidFill>
                  <a:schemeClr val="tx2"/>
                </a:solidFill>
                <a:latin typeface="Kruti Dev 010" pitchFamily="2" charset="0"/>
              </a:rPr>
              <a:t>czkEg.k</a:t>
            </a:r>
            <a:r>
              <a:rPr lang="en-US" sz="3200" b="1" dirty="0" smtClean="0">
                <a:solidFill>
                  <a:schemeClr val="tx2"/>
                </a:solidFill>
                <a:latin typeface="Kruti Dev 010" pitchFamily="2" charset="0"/>
              </a:rPr>
              <a:t> %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z="3200" b="1" dirty="0" err="1" smtClean="0">
                <a:solidFill>
                  <a:schemeClr val="tx2"/>
                </a:solidFill>
                <a:latin typeface="Kruti Dev 010" pitchFamily="2" charset="0"/>
              </a:rPr>
              <a:t>osnkax</a:t>
            </a:r>
            <a:r>
              <a:rPr lang="en-US" sz="3200" b="1" dirty="0" smtClean="0">
                <a:solidFill>
                  <a:schemeClr val="tx2"/>
                </a:solidFill>
                <a:latin typeface="Kruti Dev 010" pitchFamily="2" charset="0"/>
              </a:rPr>
              <a:t> %</a:t>
            </a:r>
          </a:p>
          <a:p>
            <a:pPr eaLnBrk="1" hangingPunct="1">
              <a:buNone/>
            </a:pPr>
            <a:r>
              <a:rPr lang="en-US" sz="3200" b="1" dirty="0" err="1" smtClean="0">
                <a:solidFill>
                  <a:schemeClr val="tx2"/>
                </a:solidFill>
                <a:latin typeface="Kruti Dev 010" pitchFamily="2" charset="0"/>
              </a:rPr>
              <a:t>dYilw</a:t>
            </a:r>
            <a:r>
              <a:rPr lang="en-US" sz="3200" b="1" dirty="0" smtClean="0">
                <a:solidFill>
                  <a:schemeClr val="tx2"/>
                </a:solidFill>
                <a:latin typeface="Kruti Dev 010" pitchFamily="2" charset="0"/>
              </a:rPr>
              <a:t>= </a:t>
            </a:r>
            <a:r>
              <a:rPr lang="en-US" sz="3200" b="1" dirty="0" err="1" smtClean="0">
                <a:solidFill>
                  <a:schemeClr val="tx2"/>
                </a:solidFill>
                <a:latin typeface="Kruti Dev 010" pitchFamily="2" charset="0"/>
              </a:rPr>
              <a:t>rhu</a:t>
            </a:r>
            <a:r>
              <a:rPr lang="en-US" sz="3200" b="1" dirty="0" smtClean="0">
                <a:solidFill>
                  <a:schemeClr val="tx2"/>
                </a:solidFill>
                <a:latin typeface="Kruti Dev 010" pitchFamily="2" charset="0"/>
              </a:rPr>
              <a:t> [</a:t>
            </a:r>
            <a:r>
              <a:rPr lang="en-US" sz="3200" b="1" dirty="0" err="1" smtClean="0">
                <a:solidFill>
                  <a:schemeClr val="tx2"/>
                </a:solidFill>
                <a:latin typeface="Kruti Dev 010" pitchFamily="2" charset="0"/>
              </a:rPr>
              <a:t>k.Mksa</a:t>
            </a:r>
            <a:r>
              <a:rPr lang="en-US" sz="3200" b="1" dirty="0" smtClean="0">
                <a:solidFill>
                  <a:schemeClr val="tx2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chemeClr val="tx2"/>
                </a:solidFill>
                <a:latin typeface="Kruti Dev 010" pitchFamily="2" charset="0"/>
              </a:rPr>
              <a:t>esa</a:t>
            </a:r>
            <a:r>
              <a:rPr lang="en-US" sz="3200" b="1" dirty="0" smtClean="0">
                <a:solidFill>
                  <a:schemeClr val="tx2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chemeClr val="tx2"/>
                </a:solidFill>
                <a:latin typeface="Kruti Dev 010" pitchFamily="2" charset="0"/>
              </a:rPr>
              <a:t>foHkkftr</a:t>
            </a:r>
            <a:r>
              <a:rPr lang="en-US" sz="3200" b="1" dirty="0" smtClean="0">
                <a:solidFill>
                  <a:schemeClr val="tx2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chemeClr val="tx2"/>
                </a:solidFill>
                <a:latin typeface="Kruti Dev 010" pitchFamily="2" charset="0"/>
              </a:rPr>
              <a:t>gS</a:t>
            </a:r>
            <a:r>
              <a:rPr lang="en-US" sz="3200" b="1" dirty="0" smtClean="0">
                <a:solidFill>
                  <a:schemeClr val="tx2"/>
                </a:solidFill>
                <a:latin typeface="Kruti Dev 010" pitchFamily="2" charset="0"/>
              </a:rPr>
              <a:t> %&amp;</a:t>
            </a:r>
          </a:p>
          <a:p>
            <a:pPr eaLnBrk="1" hangingPunct="1">
              <a:buNone/>
            </a:pPr>
            <a:r>
              <a:rPr lang="en-US" sz="3200" b="1" dirty="0" smtClean="0">
                <a:solidFill>
                  <a:schemeClr val="tx2"/>
                </a:solidFill>
                <a:latin typeface="Kruti Dev 010" pitchFamily="2" charset="0"/>
              </a:rPr>
              <a:t>1- </a:t>
            </a:r>
            <a:r>
              <a:rPr lang="en-US" sz="3200" b="1" dirty="0" err="1" smtClean="0">
                <a:solidFill>
                  <a:schemeClr val="tx2"/>
                </a:solidFill>
                <a:latin typeface="Kruti Dev 010" pitchFamily="2" charset="0"/>
              </a:rPr>
              <a:t>Jksr</a:t>
            </a:r>
            <a:r>
              <a:rPr lang="en-US" sz="3200" b="1" dirty="0" smtClean="0">
                <a:solidFill>
                  <a:schemeClr val="tx2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chemeClr val="tx2"/>
                </a:solidFill>
                <a:latin typeface="Kruti Dev 010" pitchFamily="2" charset="0"/>
              </a:rPr>
              <a:t>lw</a:t>
            </a:r>
            <a:r>
              <a:rPr lang="en-US" sz="3200" b="1" dirty="0" smtClean="0">
                <a:solidFill>
                  <a:schemeClr val="tx2"/>
                </a:solidFill>
                <a:latin typeface="Kruti Dev 010" pitchFamily="2" charset="0"/>
              </a:rPr>
              <a:t>=</a:t>
            </a:r>
          </a:p>
          <a:p>
            <a:pPr eaLnBrk="1" hangingPunct="1">
              <a:buNone/>
            </a:pPr>
            <a:r>
              <a:rPr lang="en-US" sz="3200" b="1" dirty="0" smtClean="0">
                <a:solidFill>
                  <a:schemeClr val="tx2"/>
                </a:solidFill>
                <a:latin typeface="Kruti Dev 010" pitchFamily="2" charset="0"/>
              </a:rPr>
              <a:t>2- </a:t>
            </a:r>
            <a:r>
              <a:rPr lang="en-US" sz="3200" b="1" dirty="0" err="1" smtClean="0">
                <a:solidFill>
                  <a:schemeClr val="tx2"/>
                </a:solidFill>
                <a:latin typeface="Kruti Dev 010" pitchFamily="2" charset="0"/>
              </a:rPr>
              <a:t>xzEg</a:t>
            </a:r>
            <a:r>
              <a:rPr lang="en-US" sz="3200" b="1" dirty="0" smtClean="0">
                <a:solidFill>
                  <a:schemeClr val="tx2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chemeClr val="tx2"/>
                </a:solidFill>
                <a:latin typeface="Kruti Dev 010" pitchFamily="2" charset="0"/>
              </a:rPr>
              <a:t>lw</a:t>
            </a:r>
            <a:r>
              <a:rPr lang="en-US" sz="3200" b="1" dirty="0" smtClean="0">
                <a:solidFill>
                  <a:schemeClr val="tx2"/>
                </a:solidFill>
                <a:latin typeface="Kruti Dev 010" pitchFamily="2" charset="0"/>
              </a:rPr>
              <a:t>=</a:t>
            </a:r>
          </a:p>
          <a:p>
            <a:pPr eaLnBrk="1" hangingPunct="1">
              <a:buNone/>
            </a:pPr>
            <a:r>
              <a:rPr lang="en-US" sz="3200" b="1" dirty="0" smtClean="0">
                <a:solidFill>
                  <a:schemeClr val="tx2"/>
                </a:solidFill>
                <a:latin typeface="Kruti Dev 010" pitchFamily="2" charset="0"/>
              </a:rPr>
              <a:t>3- /</a:t>
            </a:r>
            <a:r>
              <a:rPr lang="en-US" sz="3200" b="1" dirty="0" err="1" smtClean="0">
                <a:solidFill>
                  <a:schemeClr val="tx2"/>
                </a:solidFill>
                <a:latin typeface="Kruti Dev 010" pitchFamily="2" charset="0"/>
              </a:rPr>
              <a:t>keZ</a:t>
            </a:r>
            <a:r>
              <a:rPr lang="en-US" sz="3200" b="1" dirty="0" smtClean="0">
                <a:solidFill>
                  <a:schemeClr val="tx2"/>
                </a:solidFill>
                <a:latin typeface="Kruti Dev 010" pitchFamily="2" charset="0"/>
              </a:rPr>
              <a:t> </a:t>
            </a:r>
            <a:r>
              <a:rPr lang="en-US" sz="3200" b="1" dirty="0" err="1" smtClean="0">
                <a:solidFill>
                  <a:schemeClr val="tx2"/>
                </a:solidFill>
                <a:latin typeface="Kruti Dev 010" pitchFamily="2" charset="0"/>
              </a:rPr>
              <a:t>lw</a:t>
            </a:r>
            <a:r>
              <a:rPr lang="en-US" sz="3200" b="1" dirty="0" smtClean="0">
                <a:solidFill>
                  <a:schemeClr val="tx2"/>
                </a:solidFill>
                <a:latin typeface="Kruti Dev 010" pitchFamily="2" charset="0"/>
              </a:rPr>
              <a:t>=</a:t>
            </a:r>
            <a:endParaRPr lang="en-US" sz="3200" b="1" dirty="0" smtClean="0"/>
          </a:p>
        </p:txBody>
      </p:sp>
      <p:sp>
        <p:nvSpPr>
          <p:cNvPr id="133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39C855D-D059-4175-B2A9-8D0FAA4DDB9B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u="sng" dirty="0" err="1" smtClean="0">
                <a:latin typeface="Kruti Dev 010" pitchFamily="2" charset="0"/>
              </a:rPr>
              <a:t>euqLe</a:t>
            </a:r>
            <a:r>
              <a:rPr lang="en-US" b="1" u="sng" dirty="0" err="1" smtClean="0">
                <a:latin typeface="Kruti Dev 010"/>
              </a:rPr>
              <a:t>`fr</a:t>
            </a:r>
            <a:r>
              <a:rPr lang="en-US" b="1" dirty="0" smtClean="0">
                <a:latin typeface="Kruti Dev 010"/>
              </a:rPr>
              <a:t> </a:t>
            </a:r>
            <a:endParaRPr lang="en-US" dirty="0" smtClean="0">
              <a:latin typeface="Kruti Dev 010" pitchFamily="2" charset="0"/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accent5">
                    <a:lumMod val="25000"/>
                  </a:schemeClr>
                </a:solidFill>
                <a:latin typeface="Kruti Dev 010" pitchFamily="2" charset="0"/>
              </a:rPr>
              <a:t>;</a:t>
            </a:r>
            <a:r>
              <a:rPr lang="en-US" b="1" dirty="0" err="1" smtClean="0">
                <a:solidFill>
                  <a:schemeClr val="accent5">
                    <a:lumMod val="25000"/>
                  </a:schemeClr>
                </a:solidFill>
                <a:latin typeface="Kruti Dev 010" pitchFamily="2" charset="0"/>
              </a:rPr>
              <a:t>kKoY;d</a:t>
            </a:r>
            <a:r>
              <a:rPr lang="en-US" b="1" dirty="0" smtClean="0">
                <a:solidFill>
                  <a:schemeClr val="accent5">
                    <a:lumMod val="25000"/>
                  </a:schemeClr>
                </a:solidFill>
                <a:latin typeface="Kruti Dev 010" pitchFamily="2" charset="0"/>
              </a:rPr>
              <a:t> </a:t>
            </a:r>
            <a:r>
              <a:rPr lang="en-US" b="1" dirty="0" err="1" smtClean="0">
                <a:solidFill>
                  <a:schemeClr val="accent5">
                    <a:lumMod val="25000"/>
                  </a:schemeClr>
                </a:solidFill>
                <a:latin typeface="Kruti Dev 010" pitchFamily="2" charset="0"/>
              </a:rPr>
              <a:t>Le</a:t>
            </a:r>
            <a:r>
              <a:rPr lang="en-US" b="1" dirty="0" err="1" smtClean="0">
                <a:solidFill>
                  <a:schemeClr val="accent5">
                    <a:lumMod val="25000"/>
                  </a:schemeClr>
                </a:solidFill>
                <a:latin typeface="Kruti Dev 010"/>
              </a:rPr>
              <a:t>`fr</a:t>
            </a:r>
            <a:endParaRPr lang="en-US" b="1" dirty="0" smtClean="0">
              <a:solidFill>
                <a:schemeClr val="accent5">
                  <a:lumMod val="25000"/>
                </a:schemeClr>
              </a:solidFill>
              <a:latin typeface="Kruti Dev 010"/>
            </a:endParaRPr>
          </a:p>
          <a:p>
            <a:pPr eaLnBrk="1" hangingPunct="1"/>
            <a:r>
              <a:rPr lang="en-US" b="1" dirty="0" err="1" smtClean="0">
                <a:solidFill>
                  <a:schemeClr val="accent5">
                    <a:lumMod val="25000"/>
                  </a:schemeClr>
                </a:solidFill>
                <a:latin typeface="Kruti Dev 010" pitchFamily="2" charset="0"/>
              </a:rPr>
              <a:t>ijk'kj</a:t>
            </a:r>
            <a:r>
              <a:rPr lang="en-US" b="1" dirty="0" smtClean="0">
                <a:solidFill>
                  <a:schemeClr val="accent5">
                    <a:lumMod val="25000"/>
                  </a:schemeClr>
                </a:solidFill>
                <a:latin typeface="Kruti Dev 010" pitchFamily="2" charset="0"/>
              </a:rPr>
              <a:t> </a:t>
            </a:r>
            <a:r>
              <a:rPr lang="en-US" b="1" dirty="0" err="1" smtClean="0">
                <a:solidFill>
                  <a:schemeClr val="accent5">
                    <a:lumMod val="25000"/>
                  </a:schemeClr>
                </a:solidFill>
                <a:latin typeface="Kruti Dev 010" pitchFamily="2" charset="0"/>
              </a:rPr>
              <a:t>Le</a:t>
            </a:r>
            <a:r>
              <a:rPr lang="en-US" b="1" dirty="0" err="1" smtClean="0">
                <a:solidFill>
                  <a:schemeClr val="accent5">
                    <a:lumMod val="25000"/>
                  </a:schemeClr>
                </a:solidFill>
                <a:latin typeface="Kruti Dev 010"/>
              </a:rPr>
              <a:t>`fr</a:t>
            </a:r>
            <a:endParaRPr lang="en-US" b="1" dirty="0" smtClean="0">
              <a:solidFill>
                <a:schemeClr val="accent5">
                  <a:lumMod val="25000"/>
                </a:schemeClr>
              </a:solidFill>
              <a:latin typeface="Kruti Dev 010"/>
            </a:endParaRPr>
          </a:p>
          <a:p>
            <a:pPr eaLnBrk="1" hangingPunct="1"/>
            <a:r>
              <a:rPr lang="en-US" b="1" dirty="0" err="1" smtClean="0">
                <a:solidFill>
                  <a:schemeClr val="accent5">
                    <a:lumMod val="25000"/>
                  </a:schemeClr>
                </a:solidFill>
                <a:latin typeface="Kruti Dev 010" pitchFamily="2" charset="0"/>
              </a:rPr>
              <a:t>ukjn</a:t>
            </a:r>
            <a:r>
              <a:rPr lang="en-US" b="1" dirty="0" smtClean="0">
                <a:solidFill>
                  <a:schemeClr val="accent5">
                    <a:lumMod val="25000"/>
                  </a:schemeClr>
                </a:solidFill>
                <a:latin typeface="Kruti Dev 010" pitchFamily="2" charset="0"/>
              </a:rPr>
              <a:t> </a:t>
            </a:r>
            <a:r>
              <a:rPr lang="en-US" b="1" dirty="0" err="1" smtClean="0">
                <a:solidFill>
                  <a:schemeClr val="accent5">
                    <a:lumMod val="25000"/>
                  </a:schemeClr>
                </a:solidFill>
                <a:latin typeface="Kruti Dev 010" pitchFamily="2" charset="0"/>
              </a:rPr>
              <a:t>Le</a:t>
            </a:r>
            <a:r>
              <a:rPr lang="en-US" b="1" dirty="0" err="1" smtClean="0">
                <a:solidFill>
                  <a:schemeClr val="accent5">
                    <a:lumMod val="25000"/>
                  </a:schemeClr>
                </a:solidFill>
                <a:latin typeface="Kruti Dev 010"/>
              </a:rPr>
              <a:t>`fr</a:t>
            </a:r>
            <a:endParaRPr lang="en-US" b="1" dirty="0" smtClean="0">
              <a:solidFill>
                <a:schemeClr val="accent5">
                  <a:lumMod val="25000"/>
                </a:schemeClr>
              </a:solidFill>
              <a:latin typeface="Kruti Dev 010"/>
            </a:endParaRPr>
          </a:p>
          <a:p>
            <a:pPr eaLnBrk="1" hangingPunct="1"/>
            <a:r>
              <a:rPr lang="en-US" b="1" dirty="0" err="1" smtClean="0">
                <a:solidFill>
                  <a:schemeClr val="accent5">
                    <a:lumMod val="25000"/>
                  </a:schemeClr>
                </a:solidFill>
                <a:latin typeface="Kruti Dev 010"/>
              </a:rPr>
              <a:t>o`gLifr</a:t>
            </a:r>
            <a:r>
              <a:rPr lang="en-US" b="1" dirty="0" smtClean="0">
                <a:solidFill>
                  <a:schemeClr val="accent5">
                    <a:lumMod val="25000"/>
                  </a:schemeClr>
                </a:solidFill>
                <a:latin typeface="Kruti Dev 010"/>
              </a:rPr>
              <a:t> </a:t>
            </a:r>
            <a:r>
              <a:rPr lang="en-US" b="1" dirty="0" err="1" smtClean="0">
                <a:solidFill>
                  <a:schemeClr val="accent5">
                    <a:lumMod val="25000"/>
                  </a:schemeClr>
                </a:solidFill>
                <a:latin typeface="Kruti Dev 010" pitchFamily="2" charset="0"/>
              </a:rPr>
              <a:t>Le</a:t>
            </a:r>
            <a:r>
              <a:rPr lang="en-US" b="1" dirty="0" err="1" smtClean="0">
                <a:solidFill>
                  <a:schemeClr val="accent5">
                    <a:lumMod val="25000"/>
                  </a:schemeClr>
                </a:solidFill>
                <a:latin typeface="Kruti Dev 010"/>
              </a:rPr>
              <a:t>`fr</a:t>
            </a:r>
            <a:endParaRPr lang="en-US" b="1" dirty="0" smtClean="0">
              <a:solidFill>
                <a:schemeClr val="accent5">
                  <a:lumMod val="25000"/>
                </a:schemeClr>
              </a:solidFill>
              <a:latin typeface="Kruti Dev 010"/>
            </a:endParaRPr>
          </a:p>
          <a:p>
            <a:pPr eaLnBrk="1" hangingPunct="1">
              <a:buNone/>
            </a:pPr>
            <a:r>
              <a:rPr lang="en-US" dirty="0" smtClean="0">
                <a:latin typeface="Kruti Dev 010"/>
              </a:rPr>
              <a:t> </a:t>
            </a:r>
            <a:r>
              <a:rPr lang="en-US" sz="3600" b="1" u="sng" dirty="0" err="1" smtClean="0">
                <a:solidFill>
                  <a:srgbClr val="002060"/>
                </a:solidFill>
                <a:latin typeface="Kruti Dev 010"/>
              </a:rPr>
              <a:t>egkdkO</a:t>
            </a:r>
            <a:r>
              <a:rPr lang="en-US" sz="3600" b="1" u="sng" dirty="0" smtClean="0">
                <a:solidFill>
                  <a:srgbClr val="002060"/>
                </a:solidFill>
                <a:latin typeface="Kruti Dev 010"/>
              </a:rPr>
              <a:t>;</a:t>
            </a:r>
            <a:r>
              <a:rPr lang="en-US" sz="3600" b="1" dirty="0" smtClean="0">
                <a:solidFill>
                  <a:srgbClr val="002060"/>
                </a:solidFill>
                <a:latin typeface="Kruti Dev 010"/>
              </a:rPr>
              <a:t> %</a:t>
            </a:r>
          </a:p>
          <a:p>
            <a:pPr eaLnBrk="1" hangingPunct="1">
              <a:buNone/>
            </a:pPr>
            <a:endParaRPr lang="en-US" b="1" u="sng" dirty="0" smtClean="0">
              <a:solidFill>
                <a:srgbClr val="002060"/>
              </a:solidFill>
              <a:latin typeface="Kruti Dev 010"/>
            </a:endParaRPr>
          </a:p>
          <a:p>
            <a:pPr eaLnBrk="1" hangingPunct="1">
              <a:buNone/>
            </a:pPr>
            <a:r>
              <a:rPr lang="en-US" sz="3600" b="1" dirty="0" smtClean="0">
                <a:solidFill>
                  <a:srgbClr val="002060"/>
                </a:solidFill>
                <a:latin typeface="Kruti Dev 010"/>
              </a:rPr>
              <a:t> </a:t>
            </a:r>
            <a:r>
              <a:rPr lang="en-US" sz="3600" b="1" u="sng" dirty="0" err="1" smtClean="0">
                <a:solidFill>
                  <a:srgbClr val="002060"/>
                </a:solidFill>
                <a:latin typeface="Kruti Dev 010"/>
              </a:rPr>
              <a:t>iqjk.k</a:t>
            </a:r>
            <a:r>
              <a:rPr lang="en-US" sz="3600" b="1" dirty="0" smtClean="0">
                <a:solidFill>
                  <a:srgbClr val="002060"/>
                </a:solidFill>
                <a:latin typeface="Kruti Dev 010"/>
              </a:rPr>
              <a:t> %</a:t>
            </a:r>
            <a:endParaRPr lang="en-US" sz="2000" b="1" dirty="0" smtClean="0">
              <a:solidFill>
                <a:srgbClr val="002060"/>
              </a:solidFill>
              <a:latin typeface="Kruti Dev 010" pitchFamily="2" charset="0"/>
            </a:endParaRPr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3D0917E-44C3-474E-8238-1DCCBE0982BE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u="sng" dirty="0" err="1" smtClean="0">
                <a:latin typeface="Kruti Dev 010" pitchFamily="2" charset="0"/>
              </a:rPr>
              <a:t>o.kZ</a:t>
            </a:r>
            <a:r>
              <a:rPr lang="en-US" sz="4400" b="1" u="sng" dirty="0" smtClean="0">
                <a:latin typeface="Kruti Dev 010" pitchFamily="2" charset="0"/>
              </a:rPr>
              <a:t> </a:t>
            </a:r>
            <a:r>
              <a:rPr lang="en-US" sz="4400" b="1" u="sng" dirty="0" err="1" smtClean="0">
                <a:latin typeface="Kruti Dev 010" pitchFamily="2" charset="0"/>
              </a:rPr>
              <a:t>dk</a:t>
            </a:r>
            <a:r>
              <a:rPr lang="en-US" sz="4400" b="1" u="sng" dirty="0" smtClean="0">
                <a:latin typeface="Kruti Dev 010" pitchFamily="2" charset="0"/>
              </a:rPr>
              <a:t> </a:t>
            </a:r>
            <a:r>
              <a:rPr lang="en-US" sz="4400" b="1" u="sng" dirty="0" err="1" smtClean="0">
                <a:latin typeface="Kruti Dev 010" pitchFamily="2" charset="0"/>
              </a:rPr>
              <a:t>vFkZ</a:t>
            </a:r>
            <a:endParaRPr lang="en-US" sz="4400" b="1" u="sng" dirty="0" smtClean="0">
              <a:latin typeface="Kruti Dev 010" pitchFamily="2" charset="0"/>
            </a:endParaRP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228600" y="1981200"/>
            <a:ext cx="8686800" cy="4724400"/>
          </a:xfrm>
        </p:spPr>
        <p:txBody>
          <a:bodyPr/>
          <a:lstStyle/>
          <a:p>
            <a:pPr>
              <a:buNone/>
            </a:pPr>
            <a:r>
              <a:rPr lang="en-US" sz="3600" b="1" dirty="0" err="1" smtClean="0">
                <a:solidFill>
                  <a:srgbClr val="003366"/>
                </a:solidFill>
                <a:latin typeface="Kruti Dev 010" pitchFamily="2" charset="0"/>
              </a:rPr>
              <a:t>o.kZ</a:t>
            </a:r>
            <a:r>
              <a:rPr lang="en-US" sz="3600" b="1" dirty="0" smtClean="0">
                <a:solidFill>
                  <a:srgbClr val="003366"/>
                </a:solidFill>
                <a:latin typeface="Kruti Dev 010" pitchFamily="2" charset="0"/>
              </a:rPr>
              <a:t> ’</a:t>
            </a:r>
            <a:r>
              <a:rPr lang="en-US" sz="3600" b="1" dirty="0" err="1" smtClean="0">
                <a:solidFill>
                  <a:srgbClr val="003366"/>
                </a:solidFill>
                <a:latin typeface="Kruti Dev 010" pitchFamily="2" charset="0"/>
              </a:rPr>
              <a:t>kCn</a:t>
            </a:r>
            <a:r>
              <a:rPr lang="en-US" sz="3600" b="1" dirty="0" smtClean="0">
                <a:solidFill>
                  <a:srgbClr val="003366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003366"/>
                </a:solidFill>
                <a:latin typeface="Kruti Dev 010" pitchFamily="2" charset="0"/>
              </a:rPr>
              <a:t>laLd</a:t>
            </a:r>
            <a:r>
              <a:rPr lang="en-US" sz="3600" b="1" dirty="0" err="1" smtClean="0">
                <a:solidFill>
                  <a:srgbClr val="003366"/>
                </a:solidFill>
                <a:latin typeface="Kruti Dev 010"/>
              </a:rPr>
              <a:t>`r</a:t>
            </a:r>
            <a:r>
              <a:rPr lang="en-US" sz="3600" b="1" dirty="0" smtClean="0">
                <a:solidFill>
                  <a:srgbClr val="003366"/>
                </a:solidFill>
                <a:latin typeface="Kruti Dev 010"/>
              </a:rPr>
              <a:t> </a:t>
            </a:r>
            <a:r>
              <a:rPr lang="en-US" sz="3600" b="1" dirty="0" err="1" smtClean="0">
                <a:solidFill>
                  <a:srgbClr val="003366"/>
                </a:solidFill>
                <a:latin typeface="Kruti Dev 010"/>
              </a:rPr>
              <a:t>Hkk</a:t>
            </a:r>
            <a:r>
              <a:rPr lang="en-US" sz="3600" b="1" dirty="0" err="1" smtClean="0">
                <a:solidFill>
                  <a:srgbClr val="003366"/>
                </a:solidFill>
                <a:latin typeface="Kruti Dev 011"/>
              </a:rPr>
              <a:t>”kk</a:t>
            </a:r>
            <a:r>
              <a:rPr lang="en-US" sz="3600" b="1" dirty="0" smtClean="0">
                <a:solidFill>
                  <a:srgbClr val="003366"/>
                </a:solidFill>
                <a:latin typeface="Kruti Dev 011"/>
              </a:rPr>
              <a:t> </a:t>
            </a:r>
            <a:r>
              <a:rPr lang="en-US" sz="3600" b="1" dirty="0" err="1" smtClean="0">
                <a:solidFill>
                  <a:srgbClr val="003366"/>
                </a:solidFill>
                <a:latin typeface="Kruti Dev 011"/>
              </a:rPr>
              <a:t>dss</a:t>
            </a:r>
            <a:r>
              <a:rPr lang="en-US" sz="3600" b="1" dirty="0" smtClean="0">
                <a:solidFill>
                  <a:srgbClr val="003366"/>
                </a:solidFill>
                <a:latin typeface="Kruti Dev 011"/>
              </a:rPr>
              <a:t> ^o</a:t>
            </a:r>
            <a:r>
              <a:rPr lang="en-US" sz="3600" b="1" dirty="0" smtClean="0">
                <a:solidFill>
                  <a:srgbClr val="003366"/>
                </a:solidFill>
                <a:latin typeface="Kruti Dev 010"/>
              </a:rPr>
              <a:t>` </a:t>
            </a:r>
            <a:r>
              <a:rPr lang="en-US" sz="3600" b="1" dirty="0" err="1" smtClean="0">
                <a:solidFill>
                  <a:srgbClr val="003366"/>
                </a:solidFill>
                <a:latin typeface="Kruti Dev 010"/>
              </a:rPr>
              <a:t>vj.k</a:t>
            </a:r>
            <a:r>
              <a:rPr lang="en-US" sz="3600" b="1" dirty="0" smtClean="0">
                <a:solidFill>
                  <a:srgbClr val="003366"/>
                </a:solidFill>
                <a:latin typeface="Kruti Dev 010"/>
              </a:rPr>
              <a:t>^ </a:t>
            </a:r>
            <a:r>
              <a:rPr lang="en-US" sz="3600" b="1" dirty="0" err="1" smtClean="0">
                <a:solidFill>
                  <a:srgbClr val="003366"/>
                </a:solidFill>
                <a:latin typeface="Kruti Dev 010"/>
              </a:rPr>
              <a:t>vFkok</a:t>
            </a:r>
            <a:r>
              <a:rPr lang="en-US" sz="3600" b="1" dirty="0" smtClean="0">
                <a:solidFill>
                  <a:srgbClr val="003366"/>
                </a:solidFill>
                <a:latin typeface="Kruti Dev 010"/>
              </a:rPr>
              <a:t> </a:t>
            </a:r>
            <a:r>
              <a:rPr lang="en-US" sz="3600" b="1" dirty="0" smtClean="0">
                <a:solidFill>
                  <a:srgbClr val="003366"/>
                </a:solidFill>
                <a:latin typeface="Kruti Dev 011"/>
              </a:rPr>
              <a:t>o</a:t>
            </a:r>
            <a:r>
              <a:rPr lang="en-US" sz="3600" b="1" dirty="0" smtClean="0">
                <a:solidFill>
                  <a:srgbClr val="003366"/>
                </a:solidFill>
                <a:latin typeface="Kruti Dev 010"/>
              </a:rPr>
              <a:t>` /</a:t>
            </a:r>
            <a:r>
              <a:rPr lang="en-US" sz="3600" b="1" dirty="0" err="1" smtClean="0">
                <a:solidFill>
                  <a:srgbClr val="003366"/>
                </a:solidFill>
                <a:latin typeface="Kruti Dev 010"/>
              </a:rPr>
              <a:t>kkrq</a:t>
            </a:r>
            <a:endParaRPr lang="en-US" sz="3600" b="1" dirty="0" smtClean="0">
              <a:solidFill>
                <a:srgbClr val="003366"/>
              </a:solidFill>
              <a:latin typeface="Kruti Dev 010"/>
            </a:endParaRPr>
          </a:p>
          <a:p>
            <a:pPr>
              <a:buNone/>
            </a:pPr>
            <a:r>
              <a:rPr lang="en-US" sz="3600" b="1" dirty="0" err="1" smtClean="0">
                <a:solidFill>
                  <a:srgbClr val="003366"/>
                </a:solidFill>
                <a:latin typeface="Kruti Dev 010"/>
              </a:rPr>
              <a:t>ls</a:t>
            </a:r>
            <a:r>
              <a:rPr lang="en-US" sz="3600" b="1" dirty="0" smtClean="0">
                <a:solidFill>
                  <a:srgbClr val="003366"/>
                </a:solidFill>
                <a:latin typeface="Kruti Dev 010"/>
              </a:rPr>
              <a:t> </a:t>
            </a:r>
            <a:r>
              <a:rPr lang="en-US" sz="3600" b="1" dirty="0" err="1" smtClean="0">
                <a:solidFill>
                  <a:srgbClr val="003366"/>
                </a:solidFill>
                <a:latin typeface="Kruti Dev 010"/>
              </a:rPr>
              <a:t>cuk</a:t>
            </a:r>
            <a:r>
              <a:rPr lang="en-US" sz="3600" b="1" dirty="0" smtClean="0">
                <a:solidFill>
                  <a:srgbClr val="003366"/>
                </a:solidFill>
                <a:latin typeface="Kruti Dev 010"/>
              </a:rPr>
              <a:t> </a:t>
            </a:r>
            <a:r>
              <a:rPr lang="en-US" sz="3600" b="1" dirty="0" err="1" smtClean="0">
                <a:solidFill>
                  <a:srgbClr val="003366"/>
                </a:solidFill>
                <a:latin typeface="Kruti Dev 010"/>
              </a:rPr>
              <a:t>gSA</a:t>
            </a:r>
            <a:endParaRPr lang="en-US" sz="3600" b="1" dirty="0" smtClean="0">
              <a:solidFill>
                <a:srgbClr val="003366"/>
              </a:solidFill>
              <a:latin typeface="Kruti Dev 010"/>
            </a:endParaRPr>
          </a:p>
          <a:p>
            <a:pPr>
              <a:buNone/>
            </a:pPr>
            <a:r>
              <a:rPr lang="en-US" sz="3600" b="1" dirty="0" err="1" smtClean="0">
                <a:solidFill>
                  <a:srgbClr val="003366"/>
                </a:solidFill>
                <a:latin typeface="Kruti Dev 010"/>
              </a:rPr>
              <a:t>vk'k</a:t>
            </a:r>
            <a:r>
              <a:rPr lang="en-US" sz="3600" b="1" dirty="0" smtClean="0">
                <a:solidFill>
                  <a:srgbClr val="003366"/>
                </a:solidFill>
                <a:latin typeface="Kruti Dev 010"/>
              </a:rPr>
              <a:t>; </a:t>
            </a:r>
            <a:r>
              <a:rPr lang="en-US" sz="3600" b="1" dirty="0" err="1" smtClean="0">
                <a:solidFill>
                  <a:srgbClr val="003366"/>
                </a:solidFill>
                <a:latin typeface="Kruti Dev 010"/>
              </a:rPr>
              <a:t>gS</a:t>
            </a:r>
            <a:r>
              <a:rPr lang="en-US" sz="3600" b="1" dirty="0" smtClean="0">
                <a:solidFill>
                  <a:srgbClr val="003366"/>
                </a:solidFill>
                <a:latin typeface="Kruti Dev 010"/>
              </a:rPr>
              <a:t> </a:t>
            </a:r>
            <a:r>
              <a:rPr lang="en-US" sz="3600" b="1" dirty="0" err="1" smtClean="0">
                <a:solidFill>
                  <a:srgbClr val="003366"/>
                </a:solidFill>
                <a:latin typeface="Kruti Dev 010"/>
              </a:rPr>
              <a:t>oj.k</a:t>
            </a:r>
            <a:r>
              <a:rPr lang="en-US" sz="3600" b="1" dirty="0" smtClean="0">
                <a:solidFill>
                  <a:srgbClr val="003366"/>
                </a:solidFill>
                <a:latin typeface="Kruti Dev 010"/>
              </a:rPr>
              <a:t> </a:t>
            </a:r>
            <a:r>
              <a:rPr lang="en-US" sz="3600" b="1" dirty="0" err="1" smtClean="0">
                <a:solidFill>
                  <a:srgbClr val="003366"/>
                </a:solidFill>
                <a:latin typeface="Kruti Dev 010"/>
              </a:rPr>
              <a:t>djuk</a:t>
            </a:r>
            <a:r>
              <a:rPr lang="en-US" sz="3600" b="1" dirty="0" smtClean="0">
                <a:solidFill>
                  <a:srgbClr val="003366"/>
                </a:solidFill>
                <a:latin typeface="Kruti Dev 010"/>
              </a:rPr>
              <a:t>] </a:t>
            </a:r>
            <a:r>
              <a:rPr lang="en-US" sz="3600" b="1" dirty="0" err="1" smtClean="0">
                <a:solidFill>
                  <a:srgbClr val="003366"/>
                </a:solidFill>
                <a:latin typeface="Kruti Dev 010"/>
              </a:rPr>
              <a:t>p;u</a:t>
            </a:r>
            <a:r>
              <a:rPr lang="en-US" sz="3600" b="1" dirty="0" smtClean="0">
                <a:solidFill>
                  <a:srgbClr val="003366"/>
                </a:solidFill>
                <a:latin typeface="Kruti Dev 010"/>
              </a:rPr>
              <a:t> </a:t>
            </a:r>
            <a:r>
              <a:rPr lang="en-US" sz="3600" b="1" dirty="0" err="1" smtClean="0">
                <a:solidFill>
                  <a:srgbClr val="003366"/>
                </a:solidFill>
                <a:latin typeface="Kruti Dev 010"/>
              </a:rPr>
              <a:t>djuk</a:t>
            </a:r>
            <a:r>
              <a:rPr lang="en-US" sz="3600" b="1" dirty="0" smtClean="0">
                <a:solidFill>
                  <a:srgbClr val="003366"/>
                </a:solidFill>
                <a:latin typeface="Kruti Dev 010"/>
              </a:rPr>
              <a:t> </a:t>
            </a:r>
            <a:r>
              <a:rPr lang="en-US" sz="3600" b="1" dirty="0" err="1" smtClean="0">
                <a:solidFill>
                  <a:srgbClr val="003366"/>
                </a:solidFill>
                <a:latin typeface="Kruti Dev 010"/>
              </a:rPr>
              <a:t>fLeFk</a:t>
            </a:r>
            <a:r>
              <a:rPr lang="en-US" sz="3600" b="1" dirty="0" smtClean="0">
                <a:solidFill>
                  <a:srgbClr val="003366"/>
                </a:solidFill>
                <a:latin typeface="Kruti Dev 010"/>
              </a:rPr>
              <a:t> </a:t>
            </a:r>
            <a:r>
              <a:rPr lang="en-US" sz="3600" b="1" dirty="0" err="1" smtClean="0">
                <a:solidFill>
                  <a:srgbClr val="003366"/>
                </a:solidFill>
                <a:latin typeface="Kruti Dev 010"/>
              </a:rPr>
              <a:t>uked</a:t>
            </a:r>
            <a:endParaRPr lang="en-US" sz="3600" b="1" dirty="0" smtClean="0">
              <a:solidFill>
                <a:srgbClr val="003366"/>
              </a:solidFill>
              <a:latin typeface="Kruti Dev 010"/>
            </a:endParaRPr>
          </a:p>
          <a:p>
            <a:pPr>
              <a:buNone/>
            </a:pPr>
            <a:r>
              <a:rPr lang="en-US" sz="3600" b="1" dirty="0" err="1" smtClean="0">
                <a:solidFill>
                  <a:srgbClr val="003366"/>
                </a:solidFill>
                <a:latin typeface="Kruti Dev 010"/>
              </a:rPr>
              <a:t>fo</a:t>
            </a:r>
            <a:r>
              <a:rPr lang="en-US" sz="3600" b="1" dirty="0" smtClean="0">
                <a:solidFill>
                  <a:srgbClr val="003366"/>
                </a:solidFill>
                <a:latin typeface="Kruti Dev 010"/>
              </a:rPr>
              <a:t>}</a:t>
            </a:r>
            <a:r>
              <a:rPr lang="en-US" sz="3600" b="1" dirty="0" err="1" smtClean="0">
                <a:solidFill>
                  <a:srgbClr val="003366"/>
                </a:solidFill>
                <a:latin typeface="Kruti Dev 010"/>
              </a:rPr>
              <a:t>ku</a:t>
            </a:r>
            <a:r>
              <a:rPr lang="en-US" sz="3600" b="1" dirty="0" smtClean="0">
                <a:solidFill>
                  <a:srgbClr val="003366"/>
                </a:solidFill>
                <a:latin typeface="Kruti Dev 010"/>
              </a:rPr>
              <a:t> us </a:t>
            </a:r>
            <a:r>
              <a:rPr lang="en-US" sz="3600" b="1" dirty="0" err="1" smtClean="0">
                <a:solidFill>
                  <a:srgbClr val="003366"/>
                </a:solidFill>
                <a:latin typeface="Kruti Dev 010"/>
              </a:rPr>
              <a:t>fy</a:t>
            </a:r>
            <a:r>
              <a:rPr lang="en-US" sz="3600" b="1" dirty="0" smtClean="0">
                <a:solidFill>
                  <a:srgbClr val="003366"/>
                </a:solidFill>
                <a:latin typeface="Kruti Dev 010"/>
              </a:rPr>
              <a:t>[</a:t>
            </a:r>
            <a:r>
              <a:rPr lang="en-US" sz="3600" b="1" dirty="0" err="1" smtClean="0">
                <a:solidFill>
                  <a:srgbClr val="003366"/>
                </a:solidFill>
                <a:latin typeface="Kruti Dev 010"/>
              </a:rPr>
              <a:t>kk</a:t>
            </a:r>
            <a:r>
              <a:rPr lang="en-US" sz="3600" b="1" dirty="0" smtClean="0">
                <a:solidFill>
                  <a:srgbClr val="003366"/>
                </a:solidFill>
                <a:latin typeface="Kruti Dev 010"/>
              </a:rPr>
              <a:t> </a:t>
            </a:r>
            <a:r>
              <a:rPr lang="en-US" sz="3600" b="1" dirty="0" err="1" smtClean="0">
                <a:solidFill>
                  <a:srgbClr val="003366"/>
                </a:solidFill>
                <a:latin typeface="Kruti Dev 010"/>
              </a:rPr>
              <a:t>gSA</a:t>
            </a:r>
            <a:endParaRPr lang="en-US" sz="3600" b="1" dirty="0" smtClean="0">
              <a:solidFill>
                <a:srgbClr val="003366"/>
              </a:solidFill>
              <a:latin typeface="Kruti Dev 010"/>
            </a:endParaRPr>
          </a:p>
          <a:p>
            <a:pPr>
              <a:buNone/>
            </a:pPr>
            <a:r>
              <a:rPr lang="en-US" sz="3600" b="1" dirty="0" smtClean="0">
                <a:solidFill>
                  <a:srgbClr val="003366"/>
                </a:solidFill>
                <a:latin typeface="Kruti Dev 010"/>
              </a:rPr>
              <a:t>^^</a:t>
            </a:r>
            <a:r>
              <a:rPr lang="en-US" sz="3600" b="1" dirty="0" err="1" smtClean="0">
                <a:solidFill>
                  <a:srgbClr val="003366"/>
                </a:solidFill>
                <a:latin typeface="Kruti Dev 010"/>
              </a:rPr>
              <a:t>o.kZ</a:t>
            </a:r>
            <a:r>
              <a:rPr lang="en-US" sz="3600" b="1" dirty="0" smtClean="0">
                <a:solidFill>
                  <a:srgbClr val="003366"/>
                </a:solidFill>
                <a:latin typeface="Kruti Dev 010"/>
              </a:rPr>
              <a:t> </a:t>
            </a:r>
            <a:r>
              <a:rPr lang="en-US" sz="3600" b="1" dirty="0" err="1" smtClean="0">
                <a:solidFill>
                  <a:srgbClr val="003366"/>
                </a:solidFill>
                <a:latin typeface="Kruti Dev 010"/>
              </a:rPr>
              <a:t>ls</a:t>
            </a:r>
            <a:r>
              <a:rPr lang="en-US" sz="3600" b="1" dirty="0" smtClean="0">
                <a:solidFill>
                  <a:srgbClr val="003366"/>
                </a:solidFill>
                <a:latin typeface="Kruti Dev 010"/>
              </a:rPr>
              <a:t> </a:t>
            </a:r>
            <a:r>
              <a:rPr lang="en-US" sz="3600" b="1" dirty="0" err="1" smtClean="0">
                <a:solidFill>
                  <a:srgbClr val="003366"/>
                </a:solidFill>
                <a:latin typeface="Kruti Dev 010"/>
              </a:rPr>
              <a:t>rkRi;Z</a:t>
            </a:r>
            <a:r>
              <a:rPr lang="en-US" sz="3600" b="1" dirty="0" smtClean="0">
                <a:solidFill>
                  <a:srgbClr val="003366"/>
                </a:solidFill>
                <a:latin typeface="Kruti Dev 010"/>
              </a:rPr>
              <a:t> </a:t>
            </a:r>
            <a:r>
              <a:rPr lang="en-US" sz="3600" b="1" dirty="0" err="1" smtClean="0">
                <a:solidFill>
                  <a:srgbClr val="003366"/>
                </a:solidFill>
                <a:latin typeface="Kruti Dev 010"/>
              </a:rPr>
              <a:t>O;olk</a:t>
            </a:r>
            <a:r>
              <a:rPr lang="en-US" sz="3600" b="1" dirty="0" smtClean="0">
                <a:solidFill>
                  <a:srgbClr val="003366"/>
                </a:solidFill>
                <a:latin typeface="Kruti Dev 010"/>
              </a:rPr>
              <a:t>; </a:t>
            </a:r>
            <a:r>
              <a:rPr lang="en-US" sz="3600" b="1" dirty="0" err="1" smtClean="0">
                <a:solidFill>
                  <a:srgbClr val="003366"/>
                </a:solidFill>
                <a:latin typeface="Kruti Dev 010"/>
              </a:rPr>
              <a:t>pquus</a:t>
            </a:r>
            <a:r>
              <a:rPr lang="en-US" sz="3600" b="1" dirty="0" smtClean="0">
                <a:solidFill>
                  <a:srgbClr val="003366"/>
                </a:solidFill>
                <a:latin typeface="Kruti Dev 010"/>
              </a:rPr>
              <a:t> </a:t>
            </a:r>
            <a:r>
              <a:rPr lang="en-US" sz="3600" b="1" dirty="0" err="1" smtClean="0">
                <a:solidFill>
                  <a:srgbClr val="003366"/>
                </a:solidFill>
                <a:latin typeface="Kruti Dev 010"/>
              </a:rPr>
              <a:t>ls</a:t>
            </a:r>
            <a:r>
              <a:rPr lang="en-US" sz="3600" b="1" dirty="0" smtClean="0">
                <a:solidFill>
                  <a:srgbClr val="003366"/>
                </a:solidFill>
                <a:latin typeface="Kruti Dev 010"/>
              </a:rPr>
              <a:t> </a:t>
            </a:r>
            <a:r>
              <a:rPr lang="en-US" sz="3600" b="1" dirty="0" err="1" smtClean="0">
                <a:solidFill>
                  <a:srgbClr val="003366"/>
                </a:solidFill>
                <a:latin typeface="Kruti Dev 010"/>
              </a:rPr>
              <a:t>gS</a:t>
            </a:r>
            <a:r>
              <a:rPr lang="en-US" sz="3600" b="1" dirty="0" smtClean="0">
                <a:solidFill>
                  <a:srgbClr val="003366"/>
                </a:solidFill>
                <a:latin typeface="Kruti Dev 010"/>
              </a:rPr>
              <a:t>^^ </a:t>
            </a:r>
          </a:p>
          <a:p>
            <a:pPr>
              <a:buNone/>
            </a:pPr>
            <a:r>
              <a:rPr lang="en-US" sz="3600" b="1" dirty="0" smtClean="0">
                <a:solidFill>
                  <a:srgbClr val="003366"/>
                </a:solidFill>
                <a:latin typeface="Kruti Dev 010"/>
              </a:rPr>
              <a:t>_</a:t>
            </a:r>
            <a:r>
              <a:rPr lang="en-US" sz="3600" b="1" dirty="0" err="1" smtClean="0">
                <a:solidFill>
                  <a:srgbClr val="003366"/>
                </a:solidFill>
                <a:latin typeface="Kruti Dev 010"/>
              </a:rPr>
              <a:t>Xosn</a:t>
            </a:r>
            <a:r>
              <a:rPr lang="en-US" sz="3600" b="1" dirty="0" smtClean="0">
                <a:solidFill>
                  <a:srgbClr val="003366"/>
                </a:solidFill>
                <a:latin typeface="Kruti Dev 010"/>
              </a:rPr>
              <a:t> </a:t>
            </a:r>
            <a:r>
              <a:rPr lang="en-US" sz="3600" b="1" dirty="0" err="1" smtClean="0">
                <a:solidFill>
                  <a:srgbClr val="003366"/>
                </a:solidFill>
                <a:latin typeface="Kruti Dev 010"/>
              </a:rPr>
              <a:t>esa</a:t>
            </a:r>
            <a:r>
              <a:rPr lang="en-US" sz="3600" b="1" dirty="0" smtClean="0">
                <a:solidFill>
                  <a:srgbClr val="003366"/>
                </a:solidFill>
                <a:latin typeface="Kruti Dev 010"/>
              </a:rPr>
              <a:t> </a:t>
            </a:r>
            <a:r>
              <a:rPr lang="en-US" sz="3600" b="1" dirty="0" err="1" smtClean="0">
                <a:solidFill>
                  <a:srgbClr val="003366"/>
                </a:solidFill>
                <a:latin typeface="Kruti Dev 010"/>
              </a:rPr>
              <a:t>o.kZ</a:t>
            </a:r>
            <a:r>
              <a:rPr lang="en-US" sz="3600" b="1" dirty="0" smtClean="0">
                <a:solidFill>
                  <a:srgbClr val="003366"/>
                </a:solidFill>
                <a:latin typeface="Kruti Dev 010"/>
              </a:rPr>
              <a:t> ’</a:t>
            </a:r>
            <a:r>
              <a:rPr lang="en-US" sz="3600" b="1" dirty="0" err="1" smtClean="0">
                <a:solidFill>
                  <a:srgbClr val="003366"/>
                </a:solidFill>
                <a:latin typeface="Kruti Dev 010"/>
              </a:rPr>
              <a:t>kCn</a:t>
            </a:r>
            <a:r>
              <a:rPr lang="en-US" sz="3600" b="1" dirty="0" smtClean="0">
                <a:solidFill>
                  <a:srgbClr val="003366"/>
                </a:solidFill>
                <a:latin typeface="Kruti Dev 010"/>
              </a:rPr>
              <a:t> </a:t>
            </a:r>
            <a:r>
              <a:rPr lang="en-US" sz="3600" b="1" dirty="0" err="1" smtClean="0">
                <a:solidFill>
                  <a:srgbClr val="003366"/>
                </a:solidFill>
                <a:latin typeface="Kruti Dev 010"/>
              </a:rPr>
              <a:t>dk</a:t>
            </a:r>
            <a:r>
              <a:rPr lang="en-US" sz="3600" b="1" dirty="0" smtClean="0">
                <a:solidFill>
                  <a:srgbClr val="003366"/>
                </a:solidFill>
                <a:latin typeface="Kruti Dev 010"/>
              </a:rPr>
              <a:t> </a:t>
            </a:r>
            <a:r>
              <a:rPr lang="en-US" sz="3600" b="1" dirty="0" err="1" smtClean="0">
                <a:solidFill>
                  <a:srgbClr val="003366"/>
                </a:solidFill>
                <a:latin typeface="Kruti Dev 010"/>
              </a:rPr>
              <a:t>mi;ksx</a:t>
            </a:r>
            <a:r>
              <a:rPr lang="en-US" sz="3600" b="1" dirty="0" smtClean="0">
                <a:solidFill>
                  <a:srgbClr val="003366"/>
                </a:solidFill>
                <a:latin typeface="Kruti Dev 010"/>
              </a:rPr>
              <a:t> </a:t>
            </a:r>
            <a:r>
              <a:rPr lang="en-US" sz="3600" b="1" dirty="0" err="1" smtClean="0">
                <a:solidFill>
                  <a:srgbClr val="003366"/>
                </a:solidFill>
                <a:latin typeface="Kruti Dev 010"/>
              </a:rPr>
              <a:t>vusd</a:t>
            </a:r>
            <a:r>
              <a:rPr lang="en-US" sz="3600" b="1" dirty="0" smtClean="0">
                <a:solidFill>
                  <a:srgbClr val="003366"/>
                </a:solidFill>
                <a:latin typeface="Kruti Dev 010"/>
              </a:rPr>
              <a:t> </a:t>
            </a:r>
            <a:r>
              <a:rPr lang="en-US" sz="3600" b="1" dirty="0" err="1" smtClean="0">
                <a:solidFill>
                  <a:srgbClr val="003366"/>
                </a:solidFill>
                <a:latin typeface="Kruti Dev 010"/>
              </a:rPr>
              <a:t>LFkkuksa</a:t>
            </a:r>
            <a:r>
              <a:rPr lang="en-US" sz="3600" b="1" dirty="0" smtClean="0">
                <a:solidFill>
                  <a:srgbClr val="003366"/>
                </a:solidFill>
                <a:latin typeface="Kruti Dev 010"/>
              </a:rPr>
              <a:t> </a:t>
            </a:r>
            <a:r>
              <a:rPr lang="en-US" sz="3600" b="1" dirty="0" err="1" smtClean="0">
                <a:solidFill>
                  <a:srgbClr val="003366"/>
                </a:solidFill>
                <a:latin typeface="Kruti Dev 010"/>
              </a:rPr>
              <a:t>ij</a:t>
            </a:r>
            <a:endParaRPr lang="en-US" sz="3600" b="1" dirty="0" smtClean="0">
              <a:solidFill>
                <a:srgbClr val="003366"/>
              </a:solidFill>
              <a:latin typeface="Kruti Dev 010"/>
            </a:endParaRPr>
          </a:p>
          <a:p>
            <a:pPr>
              <a:buNone/>
            </a:pPr>
            <a:r>
              <a:rPr lang="en-US" sz="3600" b="1" dirty="0" err="1" smtClean="0">
                <a:solidFill>
                  <a:srgbClr val="003366"/>
                </a:solidFill>
                <a:latin typeface="Kruti Dev 010"/>
              </a:rPr>
              <a:t>gqvk</a:t>
            </a:r>
            <a:r>
              <a:rPr lang="en-US" sz="3600" b="1" dirty="0" smtClean="0">
                <a:solidFill>
                  <a:srgbClr val="003366"/>
                </a:solidFill>
                <a:latin typeface="Kruti Dev 010"/>
              </a:rPr>
              <a:t> </a:t>
            </a:r>
            <a:r>
              <a:rPr lang="en-US" sz="3600" b="1" dirty="0" err="1" smtClean="0">
                <a:solidFill>
                  <a:srgbClr val="003366"/>
                </a:solidFill>
                <a:latin typeface="Kruti Dev 010"/>
              </a:rPr>
              <a:t>gSA</a:t>
            </a:r>
            <a:r>
              <a:rPr lang="en-US" sz="3600" b="1" dirty="0" smtClean="0">
                <a:solidFill>
                  <a:srgbClr val="003366"/>
                </a:solidFill>
                <a:latin typeface="Kruti Dev 010"/>
              </a:rPr>
              <a:t>^^</a:t>
            </a:r>
            <a:endParaRPr lang="en-US" sz="3600" b="1" dirty="0" smtClean="0">
              <a:solidFill>
                <a:srgbClr val="003366"/>
              </a:solidFill>
              <a:latin typeface="Kruti Dev 010" pitchFamily="2" charset="0"/>
            </a:endParaRPr>
          </a:p>
        </p:txBody>
      </p:sp>
      <p:sp>
        <p:nvSpPr>
          <p:cNvPr id="1536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531B102-152F-4587-861E-418ACC3B34C7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640C5CD5-B950-4343-B426-99A37F988424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028" name="Rectangle 2"/>
          <p:cNvSpPr>
            <a:spLocks noChangeArrowheads="1"/>
          </p:cNvSpPr>
          <p:nvPr/>
        </p:nvSpPr>
        <p:spPr bwMode="auto">
          <a:xfrm>
            <a:off x="431800" y="622935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9" name="Rectangle 3"/>
          <p:cNvSpPr>
            <a:spLocks noChangeArrowheads="1"/>
          </p:cNvSpPr>
          <p:nvPr/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0" name="Rectangle 4"/>
          <p:cNvSpPr>
            <a:spLocks noGrp="1" noChangeArrowheads="1"/>
          </p:cNvSpPr>
          <p:nvPr>
            <p:ph type="title"/>
          </p:nvPr>
        </p:nvSpPr>
        <p:spPr/>
        <p:txBody>
          <a:bodyPr lIns="90488" tIns="44450" rIns="90488" bIns="44450"/>
          <a:lstStyle/>
          <a:p>
            <a:pPr algn="ctr"/>
            <a:r>
              <a:rPr lang="en-US" sz="4800" b="1" u="sng" dirty="0" err="1" smtClean="0">
                <a:latin typeface="Kruti Dev 010" pitchFamily="2" charset="0"/>
              </a:rPr>
              <a:t>o.kZ</a:t>
            </a:r>
            <a:r>
              <a:rPr lang="en-US" sz="4800" b="1" u="sng" dirty="0" smtClean="0">
                <a:latin typeface="Kruti Dev 010" pitchFamily="2" charset="0"/>
              </a:rPr>
              <a:t> dh </a:t>
            </a:r>
            <a:r>
              <a:rPr lang="en-US" sz="4800" b="1" u="sng" dirty="0" err="1" smtClean="0">
                <a:latin typeface="Kruti Dev 010" pitchFamily="2" charset="0"/>
              </a:rPr>
              <a:t>mRifRr</a:t>
            </a:r>
            <a:r>
              <a:rPr lang="en-US" sz="4800" b="1" u="sng" dirty="0" smtClean="0">
                <a:latin typeface="Kruti Dev 010" pitchFamily="2" charset="0"/>
              </a:rPr>
              <a:t> </a:t>
            </a:r>
            <a:r>
              <a:rPr lang="en-US" sz="4800" b="1" u="sng" dirty="0" err="1" smtClean="0">
                <a:latin typeface="Kruti Dev 010" pitchFamily="2" charset="0"/>
              </a:rPr>
              <a:t>ds</a:t>
            </a:r>
            <a:r>
              <a:rPr lang="en-US" sz="4800" b="1" u="sng" dirty="0" smtClean="0">
                <a:latin typeface="Kruti Dev 010" pitchFamily="2" charset="0"/>
              </a:rPr>
              <a:t> fl/</a:t>
            </a:r>
            <a:r>
              <a:rPr lang="en-US" sz="4800" b="1" u="sng" dirty="0" err="1" smtClean="0">
                <a:latin typeface="Kruti Dev 010" pitchFamily="2" charset="0"/>
              </a:rPr>
              <a:t>nkar</a:t>
            </a:r>
            <a:r>
              <a:rPr lang="en-US" sz="4800" b="1" u="sng" dirty="0" smtClean="0">
                <a:latin typeface="Kruti Dev 010" pitchFamily="2" charset="0"/>
              </a:rPr>
              <a:t> </a:t>
            </a:r>
          </a:p>
        </p:txBody>
      </p:sp>
      <p:sp>
        <p:nvSpPr>
          <p:cNvPr id="13" name="Oval 12"/>
          <p:cNvSpPr/>
          <p:nvPr/>
        </p:nvSpPr>
        <p:spPr bwMode="auto">
          <a:xfrm rot="19206968">
            <a:off x="4336470" y="2064861"/>
            <a:ext cx="2306641" cy="1052953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Kruti Dev 010" pitchFamily="2" charset="0"/>
              </a:rPr>
              <a:t>jax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Kruti Dev 010" pitchFamily="2" charset="0"/>
              </a:rPr>
              <a:t> </a:t>
            </a:r>
            <a:r>
              <a:rPr lang="en-US" b="1" dirty="0" smtClean="0">
                <a:solidFill>
                  <a:srgbClr val="7030A0"/>
                </a:solidFill>
                <a:latin typeface="Kruti Dev 010" pitchFamily="2" charset="0"/>
              </a:rPr>
              <a:t>fl/</a:t>
            </a:r>
            <a:r>
              <a:rPr lang="en-US" b="1" dirty="0" err="1" smtClean="0">
                <a:solidFill>
                  <a:srgbClr val="7030A0"/>
                </a:solidFill>
                <a:latin typeface="Kruti Dev 010" pitchFamily="2" charset="0"/>
              </a:rPr>
              <a:t>nkar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Kruti Dev 010" pitchFamily="2" charset="0"/>
              </a:rPr>
              <a:t>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Kruti Dev 010" pitchFamily="2" charset="0"/>
            </a:endParaRPr>
          </a:p>
        </p:txBody>
      </p:sp>
      <p:sp>
        <p:nvSpPr>
          <p:cNvPr id="14" name="Oval 13"/>
          <p:cNvSpPr/>
          <p:nvPr/>
        </p:nvSpPr>
        <p:spPr bwMode="auto">
          <a:xfrm rot="2708257">
            <a:off x="1981086" y="1971714"/>
            <a:ext cx="2306641" cy="958364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Kruti Dev 010" pitchFamily="2" charset="0"/>
              </a:rPr>
              <a:t>jax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Kruti Dev 010" pitchFamily="2" charset="0"/>
              </a:rPr>
              <a:t> </a:t>
            </a:r>
            <a:r>
              <a:rPr lang="en-US" b="1" dirty="0" smtClean="0">
                <a:solidFill>
                  <a:srgbClr val="7030A0"/>
                </a:solidFill>
                <a:latin typeface="Kruti Dev 010" pitchFamily="2" charset="0"/>
              </a:rPr>
              <a:t>fl/</a:t>
            </a:r>
            <a:r>
              <a:rPr lang="en-US" b="1" dirty="0" err="1" smtClean="0">
                <a:solidFill>
                  <a:srgbClr val="7030A0"/>
                </a:solidFill>
                <a:latin typeface="Kruti Dev 010" pitchFamily="2" charset="0"/>
              </a:rPr>
              <a:t>nkar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Kruti Dev 010" pitchFamily="2" charset="0"/>
              </a:rPr>
              <a:t>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Kruti Dev 010" pitchFamily="2" charset="0"/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3886200" y="4114800"/>
            <a:ext cx="990600" cy="2209801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b="1" dirty="0" err="1" smtClean="0">
                <a:solidFill>
                  <a:srgbClr val="7030A0"/>
                </a:solidFill>
                <a:latin typeface="Kruti Dev 010" pitchFamily="2" charset="0"/>
              </a:rPr>
              <a:t>tUe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Kruti Dev 010" pitchFamily="2" charset="0"/>
            </a:endParaRPr>
          </a:p>
          <a:p>
            <a:pPr algn="ctr"/>
            <a:r>
              <a:rPr lang="en-US" sz="2400" b="1" dirty="0" smtClean="0">
                <a:solidFill>
                  <a:srgbClr val="7030A0"/>
                </a:solidFill>
                <a:latin typeface="Kruti Dev 010" pitchFamily="2" charset="0"/>
              </a:rPr>
              <a:t> fl/</a:t>
            </a:r>
            <a:r>
              <a:rPr lang="en-US" sz="2400" b="1" dirty="0" err="1" smtClean="0">
                <a:solidFill>
                  <a:srgbClr val="7030A0"/>
                </a:solidFill>
                <a:latin typeface="Kruti Dev 010" pitchFamily="2" charset="0"/>
              </a:rPr>
              <a:t>nkar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Kruti Dev 010" pitchFamily="2" charset="0"/>
              </a:rPr>
              <a:t>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Kruti Dev 010" pitchFamily="2" charset="0"/>
            </a:endParaRPr>
          </a:p>
        </p:txBody>
      </p:sp>
      <p:sp>
        <p:nvSpPr>
          <p:cNvPr id="16" name="Oval 15"/>
          <p:cNvSpPr/>
          <p:nvPr/>
        </p:nvSpPr>
        <p:spPr bwMode="auto">
          <a:xfrm rot="1551381">
            <a:off x="4654787" y="3901181"/>
            <a:ext cx="2746719" cy="1010161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Kruti Dev 010" pitchFamily="2" charset="0"/>
              </a:rPr>
              <a:t>deZ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Kruti Dev 010" pitchFamily="2" charset="0"/>
            </a:endParaRPr>
          </a:p>
          <a:p>
            <a:pPr algn="ctr"/>
            <a:r>
              <a:rPr lang="en-US" sz="2400" b="1" dirty="0" smtClean="0">
                <a:solidFill>
                  <a:srgbClr val="7030A0"/>
                </a:solidFill>
                <a:latin typeface="Kruti Dev 010" pitchFamily="2" charset="0"/>
              </a:rPr>
              <a:t> fl/</a:t>
            </a:r>
            <a:r>
              <a:rPr lang="en-US" sz="2400" b="1" dirty="0" err="1" smtClean="0">
                <a:solidFill>
                  <a:srgbClr val="7030A0"/>
                </a:solidFill>
                <a:latin typeface="Kruti Dev 010" pitchFamily="2" charset="0"/>
              </a:rPr>
              <a:t>nkar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Kruti Dev 010" pitchFamily="2" charset="0"/>
              </a:rPr>
              <a:t>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Kruti Dev 010" pitchFamily="2" charset="0"/>
            </a:endParaRPr>
          </a:p>
        </p:txBody>
      </p:sp>
      <p:sp>
        <p:nvSpPr>
          <p:cNvPr id="17" name="Oval 16"/>
          <p:cNvSpPr/>
          <p:nvPr/>
        </p:nvSpPr>
        <p:spPr bwMode="auto">
          <a:xfrm rot="19902199">
            <a:off x="1537886" y="3885910"/>
            <a:ext cx="2503872" cy="1010161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b="1" dirty="0" err="1" smtClean="0">
                <a:solidFill>
                  <a:srgbClr val="7030A0"/>
                </a:solidFill>
                <a:latin typeface="Kruti Dev 010" pitchFamily="2" charset="0"/>
              </a:rPr>
              <a:t>xq.k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Kruti Dev 010" pitchFamily="2" charset="0"/>
            </a:endParaRPr>
          </a:p>
          <a:p>
            <a:pPr algn="ctr"/>
            <a:r>
              <a:rPr lang="en-US" sz="2400" b="1" dirty="0" smtClean="0">
                <a:solidFill>
                  <a:srgbClr val="7030A0"/>
                </a:solidFill>
                <a:latin typeface="Kruti Dev 010" pitchFamily="2" charset="0"/>
              </a:rPr>
              <a:t> fl/</a:t>
            </a:r>
            <a:r>
              <a:rPr lang="en-US" sz="2400" b="1" dirty="0" err="1" smtClean="0">
                <a:solidFill>
                  <a:srgbClr val="7030A0"/>
                </a:solidFill>
                <a:latin typeface="Kruti Dev 010" pitchFamily="2" charset="0"/>
              </a:rPr>
              <a:t>nkar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Kruti Dev 010" pitchFamily="2" charset="0"/>
              </a:rPr>
              <a:t>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Kruti Dev 010" pitchFamily="2" charset="0"/>
            </a:endParaRPr>
          </a:p>
        </p:txBody>
      </p:sp>
      <p:sp>
        <p:nvSpPr>
          <p:cNvPr id="18" name="Rounded Rectangle 17"/>
          <p:cNvSpPr/>
          <p:nvPr/>
        </p:nvSpPr>
        <p:spPr bwMode="auto">
          <a:xfrm>
            <a:off x="3733800" y="3200400"/>
            <a:ext cx="1143000" cy="1066800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err="1" smtClean="0">
                <a:solidFill>
                  <a:srgbClr val="7030A0"/>
                </a:solidFill>
                <a:latin typeface="Kruti Dev 010" pitchFamily="2" charset="0"/>
              </a:rPr>
              <a:t>o.kZ</a:t>
            </a:r>
            <a:r>
              <a:rPr lang="en-US" b="1" dirty="0" smtClean="0">
                <a:solidFill>
                  <a:srgbClr val="7030A0"/>
                </a:solidFill>
                <a:latin typeface="Kruti Dev 010" pitchFamily="2" charset="0"/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  <a:latin typeface="Kruti Dev 010" pitchFamily="2" charset="0"/>
              </a:rPr>
              <a:t>ds</a:t>
            </a:r>
            <a:r>
              <a:rPr lang="en-US" b="1" dirty="0" smtClean="0">
                <a:solidFill>
                  <a:srgbClr val="7030A0"/>
                </a:solidFill>
                <a:latin typeface="Kruti Dev 010" pitchFamily="2" charset="0"/>
              </a:rPr>
              <a:t> </a:t>
            </a:r>
          </a:p>
          <a:p>
            <a:pPr algn="ctr"/>
            <a:r>
              <a:rPr lang="en-US" b="1" dirty="0" smtClean="0">
                <a:solidFill>
                  <a:srgbClr val="7030A0"/>
                </a:solidFill>
                <a:latin typeface="Kruti Dev 010" pitchFamily="2" charset="0"/>
              </a:rPr>
              <a:t>fl/</a:t>
            </a:r>
            <a:r>
              <a:rPr lang="en-US" b="1" dirty="0" err="1" smtClean="0">
                <a:solidFill>
                  <a:srgbClr val="7030A0"/>
                </a:solidFill>
                <a:latin typeface="Kruti Dev 010" pitchFamily="2" charset="0"/>
              </a:rPr>
              <a:t>nkar</a:t>
            </a: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Kruti Dev 010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A614D322-3010-47C9-9A98-A8D1A59A422C}" type="slidenum">
              <a:rPr lang="en-US" smtClean="0"/>
              <a:pPr/>
              <a:t>6</a:t>
            </a:fld>
            <a:endParaRPr lang="en-US" dirty="0" smtClean="0"/>
          </a:p>
        </p:txBody>
      </p:sp>
      <p:sp>
        <p:nvSpPr>
          <p:cNvPr id="2052" name="Rectangle 2"/>
          <p:cNvSpPr>
            <a:spLocks noChangeArrowheads="1"/>
          </p:cNvSpPr>
          <p:nvPr/>
        </p:nvSpPr>
        <p:spPr bwMode="auto">
          <a:xfrm>
            <a:off x="431800" y="622935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3" name="Rectangle 3"/>
          <p:cNvSpPr>
            <a:spLocks noChangeArrowheads="1"/>
          </p:cNvSpPr>
          <p:nvPr/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4" name="Rectangle 4"/>
          <p:cNvSpPr>
            <a:spLocks noGrp="1" noChangeArrowheads="1"/>
          </p:cNvSpPr>
          <p:nvPr>
            <p:ph type="title"/>
          </p:nvPr>
        </p:nvSpPr>
        <p:spPr>
          <a:xfrm>
            <a:off x="1371600" y="457200"/>
            <a:ext cx="6807200" cy="1066800"/>
          </a:xfrm>
        </p:spPr>
        <p:txBody>
          <a:bodyPr lIns="90488" tIns="44450" rIns="90488" bIns="44450" anchor="ctr"/>
          <a:lstStyle/>
          <a:p>
            <a:r>
              <a:rPr lang="en-US" sz="4800" b="1" u="sng" dirty="0" err="1" smtClean="0">
                <a:latin typeface="Kruti Dev 010" pitchFamily="2" charset="0"/>
              </a:rPr>
              <a:t>o.kksZa</a:t>
            </a:r>
            <a:r>
              <a:rPr lang="en-US" sz="4800" b="1" u="sng" dirty="0" smtClean="0">
                <a:latin typeface="Kruti Dev 010" pitchFamily="2" charset="0"/>
              </a:rPr>
              <a:t> </a:t>
            </a:r>
            <a:r>
              <a:rPr lang="en-US" sz="4800" b="1" u="sng" dirty="0" err="1" smtClean="0">
                <a:latin typeface="Kruti Dev 010" pitchFamily="2" charset="0"/>
              </a:rPr>
              <a:t>ds</a:t>
            </a:r>
            <a:r>
              <a:rPr lang="en-US" sz="4800" b="1" u="sng" dirty="0" smtClean="0">
                <a:latin typeface="Kruti Dev 010" pitchFamily="2" charset="0"/>
              </a:rPr>
              <a:t> </a:t>
            </a:r>
            <a:r>
              <a:rPr lang="en-US" sz="4800" b="1" u="sng" dirty="0" err="1" smtClean="0">
                <a:latin typeface="Kruti Dev 010" pitchFamily="2" charset="0"/>
              </a:rPr>
              <a:t>drZO</a:t>
            </a:r>
            <a:r>
              <a:rPr lang="en-US" sz="4800" b="1" u="sng" dirty="0" smtClean="0">
                <a:latin typeface="Kruti Dev 010" pitchFamily="2" charset="0"/>
              </a:rPr>
              <a:t>;</a:t>
            </a:r>
          </a:p>
        </p:txBody>
      </p:sp>
      <p:sp useBgFill="1">
        <p:nvSpPr>
          <p:cNvPr id="10" name="Isosceles Triangle 9"/>
          <p:cNvSpPr/>
          <p:nvPr/>
        </p:nvSpPr>
        <p:spPr bwMode="auto">
          <a:xfrm rot="3020244">
            <a:off x="939863" y="1221600"/>
            <a:ext cx="1676400" cy="1447800"/>
          </a:xfrm>
          <a:prstGeom prst="triangle">
            <a:avLst>
              <a:gd name="adj" fmla="val 51694"/>
            </a:avLst>
          </a:prstGeom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cxnSp>
        <p:nvCxnSpPr>
          <p:cNvPr id="13" name="Straight Connector 12"/>
          <p:cNvCxnSpPr/>
          <p:nvPr/>
        </p:nvCxnSpPr>
        <p:spPr bwMode="auto">
          <a:xfrm rot="16200000" flipH="1">
            <a:off x="838198" y="1828799"/>
            <a:ext cx="1066800" cy="914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 rot="16200000" flipH="1">
            <a:off x="1066798" y="1752599"/>
            <a:ext cx="914400" cy="762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/>
          <p:nvPr/>
        </p:nvCxnSpPr>
        <p:spPr bwMode="auto">
          <a:xfrm rot="16200000" flipH="1">
            <a:off x="1295398" y="1676399"/>
            <a:ext cx="762000" cy="609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 rot="16200000" flipH="1">
            <a:off x="1562098" y="1638299"/>
            <a:ext cx="609600" cy="533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/>
          <p:nvPr/>
        </p:nvCxnSpPr>
        <p:spPr bwMode="auto">
          <a:xfrm rot="16200000" flipH="1">
            <a:off x="1790698" y="1638299"/>
            <a:ext cx="381000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 rot="16200000" flipH="1">
            <a:off x="1981198" y="1523999"/>
            <a:ext cx="304800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sp useBgFill="1">
        <p:nvSpPr>
          <p:cNvPr id="36" name="Isosceles Triangle 35"/>
          <p:cNvSpPr/>
          <p:nvPr/>
        </p:nvSpPr>
        <p:spPr bwMode="auto">
          <a:xfrm rot="3020244">
            <a:off x="2006664" y="2517001"/>
            <a:ext cx="1676400" cy="1447800"/>
          </a:xfrm>
          <a:prstGeom prst="triangle">
            <a:avLst>
              <a:gd name="adj" fmla="val 51694"/>
            </a:avLst>
          </a:prstGeom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cxnSp>
        <p:nvCxnSpPr>
          <p:cNvPr id="37" name="Straight Connector 36"/>
          <p:cNvCxnSpPr/>
          <p:nvPr/>
        </p:nvCxnSpPr>
        <p:spPr bwMode="auto">
          <a:xfrm rot="16200000" flipH="1">
            <a:off x="1904999" y="3124200"/>
            <a:ext cx="1066800" cy="914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/>
          <p:nvPr/>
        </p:nvCxnSpPr>
        <p:spPr bwMode="auto">
          <a:xfrm rot="16200000" flipH="1">
            <a:off x="2133599" y="3048000"/>
            <a:ext cx="914400" cy="762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/>
          <p:cNvCxnSpPr/>
          <p:nvPr/>
        </p:nvCxnSpPr>
        <p:spPr bwMode="auto">
          <a:xfrm rot="16200000" flipH="1">
            <a:off x="2362199" y="2971800"/>
            <a:ext cx="762000" cy="609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 rot="16200000" flipH="1">
            <a:off x="2628899" y="2933700"/>
            <a:ext cx="609600" cy="533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/>
          <p:nvPr/>
        </p:nvCxnSpPr>
        <p:spPr bwMode="auto">
          <a:xfrm rot="16200000" flipH="1">
            <a:off x="2857499" y="2933700"/>
            <a:ext cx="381000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/>
          <p:nvPr/>
        </p:nvCxnSpPr>
        <p:spPr bwMode="auto">
          <a:xfrm rot="16200000" flipH="1">
            <a:off x="3047999" y="2819400"/>
            <a:ext cx="304800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sp useBgFill="1">
        <p:nvSpPr>
          <p:cNvPr id="43" name="Isosceles Triangle 42"/>
          <p:cNvSpPr/>
          <p:nvPr/>
        </p:nvSpPr>
        <p:spPr bwMode="auto">
          <a:xfrm rot="3020244">
            <a:off x="3073464" y="3812400"/>
            <a:ext cx="1676400" cy="1447800"/>
          </a:xfrm>
          <a:prstGeom prst="triangle">
            <a:avLst>
              <a:gd name="adj" fmla="val 51694"/>
            </a:avLst>
          </a:prstGeom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cxnSp>
        <p:nvCxnSpPr>
          <p:cNvPr id="44" name="Straight Connector 43"/>
          <p:cNvCxnSpPr/>
          <p:nvPr/>
        </p:nvCxnSpPr>
        <p:spPr bwMode="auto">
          <a:xfrm rot="16200000" flipH="1">
            <a:off x="2971799" y="4419599"/>
            <a:ext cx="1066800" cy="914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/>
          <p:nvPr/>
        </p:nvCxnSpPr>
        <p:spPr bwMode="auto">
          <a:xfrm rot="16200000" flipH="1">
            <a:off x="3200399" y="4343399"/>
            <a:ext cx="914400" cy="762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46" name="Straight Connector 45"/>
          <p:cNvCxnSpPr/>
          <p:nvPr/>
        </p:nvCxnSpPr>
        <p:spPr bwMode="auto">
          <a:xfrm rot="16200000" flipH="1">
            <a:off x="3428999" y="4267199"/>
            <a:ext cx="762000" cy="609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47" name="Straight Connector 46"/>
          <p:cNvCxnSpPr/>
          <p:nvPr/>
        </p:nvCxnSpPr>
        <p:spPr bwMode="auto">
          <a:xfrm rot="16200000" flipH="1">
            <a:off x="3695699" y="4229099"/>
            <a:ext cx="609600" cy="533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48" name="Straight Connector 47"/>
          <p:cNvCxnSpPr/>
          <p:nvPr/>
        </p:nvCxnSpPr>
        <p:spPr bwMode="auto">
          <a:xfrm rot="16200000" flipH="1">
            <a:off x="3924299" y="4229099"/>
            <a:ext cx="381000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/>
          <p:cNvCxnSpPr/>
          <p:nvPr/>
        </p:nvCxnSpPr>
        <p:spPr bwMode="auto">
          <a:xfrm rot="16200000" flipH="1">
            <a:off x="4114799" y="4114799"/>
            <a:ext cx="304800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50" name="TextBox 49"/>
          <p:cNvSpPr txBox="1"/>
          <p:nvPr/>
        </p:nvSpPr>
        <p:spPr>
          <a:xfrm>
            <a:off x="5562600" y="1371600"/>
            <a:ext cx="327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Kruti Dev 010" pitchFamily="2" charset="0"/>
              </a:rPr>
              <a:t>drZO</a:t>
            </a:r>
            <a:r>
              <a:rPr lang="en-US" dirty="0" smtClean="0">
                <a:latin typeface="Kruti Dev 010" pitchFamily="2" charset="0"/>
              </a:rPr>
              <a:t>;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( </a:t>
            </a:r>
            <a:r>
              <a:rPr lang="en-US" sz="2400" dirty="0" smtClean="0">
                <a:latin typeface="Kruti Dev 010" pitchFamily="2" charset="0"/>
                <a:cs typeface="Arial" pitchFamily="34" charset="0"/>
              </a:rPr>
              <a:t>v/;;u &amp; v/;</a:t>
            </a:r>
            <a:r>
              <a:rPr lang="en-US" sz="2400" dirty="0" err="1" smtClean="0">
                <a:latin typeface="Kruti Dev 010" pitchFamily="2" charset="0"/>
                <a:cs typeface="Arial" pitchFamily="34" charset="0"/>
              </a:rPr>
              <a:t>kiu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)</a:t>
            </a:r>
            <a:endParaRPr lang="en-US" dirty="0">
              <a:latin typeface="Kruti Dev 010" pitchFamily="2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257800" y="2590800"/>
            <a:ext cx="327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Kruti Dev 010" pitchFamily="2" charset="0"/>
              </a:rPr>
              <a:t>drZO</a:t>
            </a:r>
            <a:r>
              <a:rPr lang="en-US" dirty="0" smtClean="0">
                <a:latin typeface="Kruti Dev 010" pitchFamily="2" charset="0"/>
              </a:rPr>
              <a:t>;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( </a:t>
            </a:r>
            <a:r>
              <a:rPr lang="en-US" sz="2400" dirty="0" err="1" smtClean="0">
                <a:latin typeface="Kruti Dev 010" pitchFamily="2" charset="0"/>
                <a:cs typeface="Arial" pitchFamily="34" charset="0"/>
              </a:rPr>
              <a:t>lekt</a:t>
            </a:r>
            <a:r>
              <a:rPr lang="en-US" sz="2400" dirty="0" smtClean="0">
                <a:latin typeface="Kruti Dev 010" pitchFamily="2" charset="0"/>
                <a:cs typeface="Arial" pitchFamily="34" charset="0"/>
              </a:rPr>
              <a:t> j{</a:t>
            </a:r>
            <a:r>
              <a:rPr lang="en-US" sz="2400" dirty="0" err="1" smtClean="0">
                <a:latin typeface="Kruti Dev 010" pitchFamily="2" charset="0"/>
                <a:cs typeface="Arial" pitchFamily="34" charset="0"/>
              </a:rPr>
              <a:t>kk</a:t>
            </a:r>
            <a:r>
              <a:rPr lang="en-US" sz="2400" dirty="0">
                <a:latin typeface="Kruti Dev 010" pitchFamily="2" charset="0"/>
                <a:cs typeface="Arial" pitchFamily="34" charset="0"/>
              </a:rPr>
              <a:t>]</a:t>
            </a:r>
            <a:r>
              <a:rPr lang="en-US" sz="2400" dirty="0" smtClean="0">
                <a:latin typeface="Kruti Dev 010" pitchFamily="2" charset="0"/>
                <a:cs typeface="Arial" pitchFamily="34" charset="0"/>
              </a:rPr>
              <a:t> ;q/n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)</a:t>
            </a:r>
            <a:endParaRPr lang="en-US" dirty="0">
              <a:latin typeface="Kruti Dev 010" pitchFamily="2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867400" y="3581400"/>
            <a:ext cx="327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Kruti Dev 010" pitchFamily="2" charset="0"/>
              </a:rPr>
              <a:t>drZO</a:t>
            </a:r>
            <a:r>
              <a:rPr lang="en-US" dirty="0" smtClean="0">
                <a:latin typeface="Kruti Dev 010" pitchFamily="2" charset="0"/>
              </a:rPr>
              <a:t>;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( </a:t>
            </a:r>
            <a:r>
              <a:rPr lang="en-US" sz="2400" dirty="0" err="1" smtClean="0">
                <a:latin typeface="Kruti Dev 010" pitchFamily="2" charset="0"/>
                <a:cs typeface="Arial" pitchFamily="34" charset="0"/>
              </a:rPr>
              <a:t>O;kikj</a:t>
            </a:r>
            <a:r>
              <a:rPr lang="en-US" sz="2400" dirty="0" smtClean="0">
                <a:latin typeface="Kruti Dev 010" pitchFamily="2" charset="0"/>
                <a:cs typeface="Arial" pitchFamily="34" charset="0"/>
              </a:rPr>
              <a:t>] </a:t>
            </a:r>
            <a:r>
              <a:rPr lang="en-US" sz="2400" dirty="0" err="1" smtClean="0">
                <a:latin typeface="Kruti Dev 010" pitchFamily="2" charset="0"/>
                <a:cs typeface="Arial" pitchFamily="34" charset="0"/>
              </a:rPr>
              <a:t>nku</a:t>
            </a:r>
            <a:r>
              <a:rPr lang="en-US" sz="2400" dirty="0" smtClean="0">
                <a:latin typeface="Kruti Dev 010" pitchFamily="2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Kruti Dev 010" pitchFamily="2" charset="0"/>
                <a:cs typeface="Arial" pitchFamily="34" charset="0"/>
              </a:rPr>
              <a:t>nsuk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)</a:t>
            </a:r>
            <a:endParaRPr lang="en-US" dirty="0">
              <a:latin typeface="Kruti Dev 010" pitchFamily="2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2895600" y="13716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3581400" y="25908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4876800" y="36576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cxnSp>
        <p:nvCxnSpPr>
          <p:cNvPr id="57" name="Straight Arrow Connector 56"/>
          <p:cNvCxnSpPr>
            <a:stCxn id="53" idx="3"/>
          </p:cNvCxnSpPr>
          <p:nvPr/>
        </p:nvCxnSpPr>
        <p:spPr bwMode="auto">
          <a:xfrm flipV="1">
            <a:off x="3276600" y="1600200"/>
            <a:ext cx="2133600" cy="3301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 bwMode="auto">
          <a:xfrm>
            <a:off x="3886200" y="2895600"/>
            <a:ext cx="1371600" cy="158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 bwMode="auto">
          <a:xfrm>
            <a:off x="5257800" y="3886200"/>
            <a:ext cx="533400" cy="158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 rot="21145708">
            <a:off x="2315931" y="1177345"/>
            <a:ext cx="10412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latin typeface="Kruti Dev 010" pitchFamily="2" charset="0"/>
              </a:rPr>
              <a:t>czkEg.k</a:t>
            </a:r>
            <a:endParaRPr lang="en-US" b="1" dirty="0">
              <a:latin typeface="Kruti Dev 010" pitchFamily="2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 rot="21145708">
            <a:off x="3230983" y="2190059"/>
            <a:ext cx="8915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Kruti Dev 010" pitchFamily="2" charset="0"/>
              </a:rPr>
              <a:t>{</a:t>
            </a:r>
            <a:r>
              <a:rPr lang="en-US" b="1" dirty="0" err="1" smtClean="0">
                <a:latin typeface="Kruti Dev 010" pitchFamily="2" charset="0"/>
              </a:rPr>
              <a:t>kf</a:t>
            </a:r>
            <a:r>
              <a:rPr lang="en-US" b="1" dirty="0" smtClean="0">
                <a:latin typeface="Kruti Dev 010" pitchFamily="2" charset="0"/>
              </a:rPr>
              <a:t>=;</a:t>
            </a:r>
            <a:endParaRPr lang="en-US" b="1" dirty="0">
              <a:latin typeface="Kruti Dev 010" pitchFamily="2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 rot="21145708">
            <a:off x="4146139" y="3626453"/>
            <a:ext cx="7184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latin typeface="Kruti Dev 010" pitchFamily="2" charset="0"/>
              </a:rPr>
              <a:t>oS’</a:t>
            </a:r>
            <a:r>
              <a:rPr lang="en-US" b="1" dirty="0" smtClean="0">
                <a:latin typeface="Kruti Dev 010" pitchFamily="2" charset="0"/>
              </a:rPr>
              <a:t>;</a:t>
            </a:r>
            <a:endParaRPr lang="en-US" b="1" dirty="0">
              <a:latin typeface="Kruti Dev 010" pitchFamily="2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 rot="2992923">
            <a:off x="121099" y="4018023"/>
            <a:ext cx="40046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dirty="0" err="1" smtClean="0">
                <a:latin typeface="Kruti Dev 010" pitchFamily="2" charset="0"/>
              </a:rPr>
              <a:t>o.kZ</a:t>
            </a:r>
            <a:r>
              <a:rPr lang="en-US" sz="3200" b="1" i="1" dirty="0" smtClean="0">
                <a:latin typeface="Kruti Dev 010" pitchFamily="2" charset="0"/>
              </a:rPr>
              <a:t> </a:t>
            </a:r>
            <a:r>
              <a:rPr lang="en-US" sz="3200" b="1" i="1" dirty="0" err="1" smtClean="0">
                <a:latin typeface="Kruti Dev 010" pitchFamily="2" charset="0"/>
              </a:rPr>
              <a:t>O;oLFkk</a:t>
            </a:r>
            <a:r>
              <a:rPr lang="en-US" sz="3200" b="1" i="1" dirty="0" smtClean="0">
                <a:latin typeface="Kruti Dev 010" pitchFamily="2" charset="0"/>
              </a:rPr>
              <a:t> </a:t>
            </a:r>
            <a:r>
              <a:rPr lang="en-US" sz="3200" b="1" i="1" dirty="0" err="1" smtClean="0">
                <a:latin typeface="Kruti Dev 010" pitchFamily="2" charset="0"/>
              </a:rPr>
              <a:t>dk</a:t>
            </a:r>
            <a:r>
              <a:rPr lang="en-US" sz="3200" b="1" i="1" dirty="0" smtClean="0">
                <a:latin typeface="Kruti Dev 010" pitchFamily="2" charset="0"/>
              </a:rPr>
              <a:t> </a:t>
            </a:r>
            <a:r>
              <a:rPr lang="en-US" sz="3200" b="1" i="1" dirty="0" err="1" smtClean="0">
                <a:latin typeface="Kruti Dev 010" pitchFamily="2" charset="0"/>
              </a:rPr>
              <a:t>Lrjhdj.k</a:t>
            </a:r>
            <a:endParaRPr lang="en-US" sz="3200" b="1" i="1" dirty="0">
              <a:latin typeface="Kruti Dev 010" pitchFamily="2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 rot="21145708">
            <a:off x="4768838" y="4852729"/>
            <a:ext cx="6463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Kruti Dev 010" pitchFamily="2" charset="0"/>
              </a:rPr>
              <a:t>’</a:t>
            </a:r>
            <a:r>
              <a:rPr lang="en-US" b="1" dirty="0" err="1" smtClean="0">
                <a:latin typeface="Kruti Dev 010" pitchFamily="2" charset="0"/>
              </a:rPr>
              <a:t>kqnz</a:t>
            </a:r>
            <a:endParaRPr lang="en-US" b="1" dirty="0">
              <a:latin typeface="Kruti Dev 010" pitchFamily="2" charset="0"/>
            </a:endParaRPr>
          </a:p>
        </p:txBody>
      </p:sp>
      <p:sp useBgFill="1">
        <p:nvSpPr>
          <p:cNvPr id="88" name="Isosceles Triangle 87"/>
          <p:cNvSpPr/>
          <p:nvPr/>
        </p:nvSpPr>
        <p:spPr bwMode="auto">
          <a:xfrm rot="3020244">
            <a:off x="4064065" y="5026800"/>
            <a:ext cx="1676400" cy="1447800"/>
          </a:xfrm>
          <a:prstGeom prst="triangle">
            <a:avLst>
              <a:gd name="adj" fmla="val 51694"/>
            </a:avLst>
          </a:prstGeom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cxnSp>
        <p:nvCxnSpPr>
          <p:cNvPr id="89" name="Straight Connector 88"/>
          <p:cNvCxnSpPr/>
          <p:nvPr/>
        </p:nvCxnSpPr>
        <p:spPr bwMode="auto">
          <a:xfrm rot="16200000" flipH="1">
            <a:off x="3962400" y="5633999"/>
            <a:ext cx="1066800" cy="914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90" name="Straight Connector 89"/>
          <p:cNvCxnSpPr/>
          <p:nvPr/>
        </p:nvCxnSpPr>
        <p:spPr bwMode="auto">
          <a:xfrm rot="16200000" flipH="1">
            <a:off x="4191000" y="5557799"/>
            <a:ext cx="914400" cy="762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91" name="Straight Connector 90"/>
          <p:cNvCxnSpPr/>
          <p:nvPr/>
        </p:nvCxnSpPr>
        <p:spPr bwMode="auto">
          <a:xfrm rot="16200000" flipH="1">
            <a:off x="4419600" y="5481599"/>
            <a:ext cx="762000" cy="609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92" name="Straight Connector 91"/>
          <p:cNvCxnSpPr/>
          <p:nvPr/>
        </p:nvCxnSpPr>
        <p:spPr bwMode="auto">
          <a:xfrm rot="16200000" flipH="1">
            <a:off x="4686300" y="5443499"/>
            <a:ext cx="609600" cy="533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93" name="Straight Connector 92"/>
          <p:cNvCxnSpPr/>
          <p:nvPr/>
        </p:nvCxnSpPr>
        <p:spPr bwMode="auto">
          <a:xfrm rot="16200000" flipH="1">
            <a:off x="4914900" y="5443499"/>
            <a:ext cx="381000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94" name="Straight Connector 93"/>
          <p:cNvCxnSpPr/>
          <p:nvPr/>
        </p:nvCxnSpPr>
        <p:spPr bwMode="auto">
          <a:xfrm rot="16200000" flipH="1">
            <a:off x="5105400" y="5329199"/>
            <a:ext cx="304800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95" name="TextBox 94"/>
          <p:cNvSpPr txBox="1"/>
          <p:nvPr/>
        </p:nvSpPr>
        <p:spPr>
          <a:xfrm>
            <a:off x="6477000" y="4953000"/>
            <a:ext cx="327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Kruti Dev 010" pitchFamily="2" charset="0"/>
              </a:rPr>
              <a:t>drZO</a:t>
            </a:r>
            <a:r>
              <a:rPr lang="en-US" dirty="0" smtClean="0">
                <a:latin typeface="Kruti Dev 010" pitchFamily="2" charset="0"/>
              </a:rPr>
              <a:t>;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( </a:t>
            </a:r>
            <a:r>
              <a:rPr lang="en-US" sz="2400" dirty="0" err="1" smtClean="0">
                <a:latin typeface="Kruti Dev 010" pitchFamily="2" charset="0"/>
                <a:cs typeface="Arial" pitchFamily="34" charset="0"/>
              </a:rPr>
              <a:t>lsok</a:t>
            </a:r>
            <a:r>
              <a:rPr lang="en-US" sz="2400" dirty="0" smtClean="0">
                <a:latin typeface="Kruti Dev 010" pitchFamily="2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Kruti Dev 010" pitchFamily="2" charset="0"/>
                <a:cs typeface="Arial" pitchFamily="34" charset="0"/>
              </a:rPr>
              <a:t>djuk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</a:t>
            </a:r>
            <a:endParaRPr lang="en-US" dirty="0">
              <a:latin typeface="Kruti Dev 010" pitchFamily="2" charset="0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5486400" y="50292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  <a:endParaRPr lang="en-US" dirty="0"/>
          </a:p>
        </p:txBody>
      </p:sp>
      <p:cxnSp>
        <p:nvCxnSpPr>
          <p:cNvPr id="97" name="Straight Arrow Connector 96"/>
          <p:cNvCxnSpPr/>
          <p:nvPr/>
        </p:nvCxnSpPr>
        <p:spPr bwMode="auto">
          <a:xfrm>
            <a:off x="5867400" y="5257800"/>
            <a:ext cx="533400" cy="158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4D7F527-0E4A-459A-90FE-6B06C1E95D15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304800"/>
            <a:ext cx="6781800" cy="1143000"/>
          </a:xfrm>
        </p:spPr>
        <p:txBody>
          <a:bodyPr lIns="92075" tIns="46038" rIns="92075" bIns="46038" anchor="ctr"/>
          <a:lstStyle/>
          <a:p>
            <a:pPr eaLnBrk="1" hangingPunct="1"/>
            <a:r>
              <a:rPr lang="en-US" sz="5400" b="1" u="sng" dirty="0" err="1" smtClean="0">
                <a:latin typeface="Kruti Dev 010" pitchFamily="2" charset="0"/>
              </a:rPr>
              <a:t>o.kZ</a:t>
            </a:r>
            <a:r>
              <a:rPr lang="en-US" sz="5400" b="1" u="sng" dirty="0" smtClean="0">
                <a:latin typeface="Kruti Dev 010" pitchFamily="2" charset="0"/>
              </a:rPr>
              <a:t> </a:t>
            </a:r>
            <a:r>
              <a:rPr lang="en-US" sz="5400" b="1" u="sng" dirty="0" err="1" smtClean="0">
                <a:latin typeface="Kruti Dev 010" pitchFamily="2" charset="0"/>
              </a:rPr>
              <a:t>dk</a:t>
            </a:r>
            <a:r>
              <a:rPr lang="en-US" sz="5400" b="1" u="sng" dirty="0" smtClean="0">
                <a:latin typeface="Kruti Dev 010" pitchFamily="2" charset="0"/>
              </a:rPr>
              <a:t> </a:t>
            </a:r>
            <a:r>
              <a:rPr lang="en-US" sz="5400" b="1" u="sng" dirty="0" err="1" smtClean="0">
                <a:latin typeface="Kruti Dev 010" pitchFamily="2" charset="0"/>
              </a:rPr>
              <a:t>egRo</a:t>
            </a:r>
            <a:endParaRPr lang="en-US" sz="4000" b="1" dirty="0" smtClean="0"/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752600"/>
            <a:ext cx="8229600" cy="4800600"/>
          </a:xfrm>
        </p:spPr>
        <p:txBody>
          <a:bodyPr lIns="92075" tIns="46038" rIns="92075" bIns="46038"/>
          <a:lstStyle/>
          <a:p>
            <a:pPr marL="742950" indent="-742950" eaLnBrk="1" hangingPunct="1">
              <a:lnSpc>
                <a:spcPct val="90000"/>
              </a:lnSpc>
              <a:buNone/>
            </a:pPr>
            <a:r>
              <a:rPr lang="en-US" sz="3600" dirty="0" smtClean="0">
                <a:solidFill>
                  <a:srgbClr val="990033"/>
                </a:solidFill>
                <a:latin typeface="Kruti Dev 011"/>
              </a:rPr>
              <a:t>1-</a:t>
            </a:r>
            <a:r>
              <a:rPr lang="en-US" sz="3600" dirty="0" smtClean="0">
                <a:solidFill>
                  <a:srgbClr val="990033"/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rgbClr val="990033"/>
                </a:solidFill>
                <a:latin typeface="Kruti Dev 010" pitchFamily="2" charset="0"/>
              </a:rPr>
              <a:t>la?k</a:t>
            </a:r>
            <a:r>
              <a:rPr lang="en-US" sz="3600" dirty="0" err="1" smtClean="0">
                <a:solidFill>
                  <a:srgbClr val="990033"/>
                </a:solidFill>
                <a:latin typeface="Kruti Dev 011"/>
              </a:rPr>
              <a:t>”kksZa</a:t>
            </a:r>
            <a:r>
              <a:rPr lang="en-US" sz="3600" dirty="0" smtClean="0">
                <a:solidFill>
                  <a:srgbClr val="990033"/>
                </a:solidFill>
                <a:latin typeface="Kruti Dev 011"/>
              </a:rPr>
              <a:t> </a:t>
            </a:r>
            <a:r>
              <a:rPr lang="en-US" sz="3600" dirty="0" err="1" smtClean="0">
                <a:solidFill>
                  <a:srgbClr val="990033"/>
                </a:solidFill>
                <a:latin typeface="Kruti Dev 011"/>
              </a:rPr>
              <a:t>ls</a:t>
            </a:r>
            <a:r>
              <a:rPr lang="en-US" sz="3600" dirty="0" smtClean="0">
                <a:solidFill>
                  <a:srgbClr val="990033"/>
                </a:solidFill>
                <a:latin typeface="Kruti Dev 011"/>
              </a:rPr>
              <a:t> </a:t>
            </a:r>
            <a:r>
              <a:rPr lang="en-US" sz="3600" dirty="0" err="1" smtClean="0">
                <a:solidFill>
                  <a:srgbClr val="990033"/>
                </a:solidFill>
                <a:latin typeface="Kruti Dev 011"/>
              </a:rPr>
              <a:t>NqVdkjk</a:t>
            </a:r>
            <a:endParaRPr lang="en-US" sz="3600" dirty="0" smtClean="0">
              <a:solidFill>
                <a:srgbClr val="990033"/>
              </a:solidFill>
              <a:latin typeface="Kruti Dev 011"/>
            </a:endParaRPr>
          </a:p>
          <a:p>
            <a:pPr marL="742950" indent="-742950" eaLnBrk="1" hangingPunct="1">
              <a:lnSpc>
                <a:spcPct val="90000"/>
              </a:lnSpc>
              <a:buNone/>
            </a:pPr>
            <a:r>
              <a:rPr lang="en-US" sz="3600" dirty="0" smtClean="0">
                <a:solidFill>
                  <a:srgbClr val="990033"/>
                </a:solidFill>
                <a:latin typeface="Kruti Dev 011"/>
              </a:rPr>
              <a:t>2- Je </a:t>
            </a:r>
            <a:r>
              <a:rPr lang="en-US" sz="3600" dirty="0" err="1" smtClean="0">
                <a:solidFill>
                  <a:srgbClr val="990033"/>
                </a:solidFill>
                <a:latin typeface="Kruti Dev 011"/>
              </a:rPr>
              <a:t>foHkktu</a:t>
            </a:r>
            <a:endParaRPr lang="en-US" sz="3600" dirty="0" smtClean="0">
              <a:solidFill>
                <a:srgbClr val="990033"/>
              </a:solidFill>
              <a:latin typeface="Kruti Dev 011"/>
            </a:endParaRPr>
          </a:p>
          <a:p>
            <a:pPr marL="742950" indent="-742950" eaLnBrk="1" hangingPunct="1">
              <a:lnSpc>
                <a:spcPct val="90000"/>
              </a:lnSpc>
              <a:buNone/>
            </a:pPr>
            <a:r>
              <a:rPr lang="en-US" sz="3600" dirty="0" smtClean="0">
                <a:solidFill>
                  <a:srgbClr val="990033"/>
                </a:solidFill>
                <a:latin typeface="Kruti Dev 011"/>
              </a:rPr>
              <a:t>3- </a:t>
            </a:r>
            <a:r>
              <a:rPr lang="en-US" sz="3600" dirty="0" err="1" smtClean="0">
                <a:solidFill>
                  <a:srgbClr val="990033"/>
                </a:solidFill>
                <a:latin typeface="Kruti Dev 011"/>
              </a:rPr>
              <a:t>lekurk</a:t>
            </a:r>
            <a:endParaRPr lang="en-US" sz="3600" dirty="0" smtClean="0">
              <a:solidFill>
                <a:srgbClr val="990033"/>
              </a:solidFill>
              <a:latin typeface="Kruti Dev 011"/>
            </a:endParaRPr>
          </a:p>
          <a:p>
            <a:pPr marL="742950" indent="-742950" eaLnBrk="1" hangingPunct="1">
              <a:lnSpc>
                <a:spcPct val="90000"/>
              </a:lnSpc>
              <a:buNone/>
            </a:pPr>
            <a:r>
              <a:rPr lang="en-US" sz="3600" dirty="0" smtClean="0">
                <a:solidFill>
                  <a:srgbClr val="990033"/>
                </a:solidFill>
                <a:latin typeface="Kruti Dev 011"/>
              </a:rPr>
              <a:t>4- </a:t>
            </a:r>
            <a:r>
              <a:rPr lang="en-US" sz="3600" dirty="0" err="1" smtClean="0">
                <a:solidFill>
                  <a:srgbClr val="990033"/>
                </a:solidFill>
                <a:latin typeface="Kruti Dev 011"/>
              </a:rPr>
              <a:t>jDr</a:t>
            </a:r>
            <a:r>
              <a:rPr lang="en-US" sz="3600" dirty="0" smtClean="0">
                <a:solidFill>
                  <a:srgbClr val="990033"/>
                </a:solidFill>
                <a:latin typeface="Kruti Dev 011"/>
              </a:rPr>
              <a:t> dh </a:t>
            </a:r>
            <a:r>
              <a:rPr lang="en-US" sz="3600" dirty="0" err="1" smtClean="0">
                <a:solidFill>
                  <a:srgbClr val="990033"/>
                </a:solidFill>
                <a:latin typeface="Kruti Dev 011"/>
              </a:rPr>
              <a:t>ifo</a:t>
            </a:r>
            <a:r>
              <a:rPr lang="en-US" sz="3600" dirty="0" smtClean="0">
                <a:solidFill>
                  <a:srgbClr val="990033"/>
                </a:solidFill>
                <a:latin typeface="Kruti Dev 011"/>
              </a:rPr>
              <a:t>=</a:t>
            </a:r>
            <a:r>
              <a:rPr lang="en-US" sz="3600" dirty="0" err="1" smtClean="0">
                <a:solidFill>
                  <a:srgbClr val="990033"/>
                </a:solidFill>
                <a:latin typeface="Kruti Dev 011"/>
              </a:rPr>
              <a:t>rk</a:t>
            </a:r>
            <a:endParaRPr lang="en-US" sz="3600" dirty="0" smtClean="0">
              <a:solidFill>
                <a:srgbClr val="990033"/>
              </a:solidFill>
              <a:latin typeface="Kruti Dev 011"/>
            </a:endParaRPr>
          </a:p>
          <a:p>
            <a:pPr marL="742950" indent="-742950" eaLnBrk="1" hangingPunct="1">
              <a:lnSpc>
                <a:spcPct val="90000"/>
              </a:lnSpc>
              <a:buNone/>
            </a:pPr>
            <a:r>
              <a:rPr lang="en-US" sz="3600" dirty="0" smtClean="0">
                <a:solidFill>
                  <a:srgbClr val="990033"/>
                </a:solidFill>
                <a:latin typeface="Kruti Dev 011"/>
              </a:rPr>
              <a:t>5- ’</a:t>
            </a:r>
            <a:r>
              <a:rPr lang="en-US" sz="3600" dirty="0" err="1" smtClean="0">
                <a:solidFill>
                  <a:srgbClr val="990033"/>
                </a:solidFill>
                <a:latin typeface="Kruti Dev 011"/>
              </a:rPr>
              <a:t>kfDr</a:t>
            </a:r>
            <a:r>
              <a:rPr lang="en-US" sz="3600" dirty="0" smtClean="0">
                <a:solidFill>
                  <a:srgbClr val="990033"/>
                </a:solidFill>
                <a:latin typeface="Kruti Dev 011"/>
              </a:rPr>
              <a:t> </a:t>
            </a:r>
            <a:r>
              <a:rPr lang="en-US" sz="3600" dirty="0" err="1" smtClean="0">
                <a:solidFill>
                  <a:srgbClr val="990033"/>
                </a:solidFill>
                <a:latin typeface="Kruti Dev 011"/>
              </a:rPr>
              <a:t>lUrqyu</a:t>
            </a:r>
            <a:r>
              <a:rPr lang="en-US" sz="3600" dirty="0" smtClean="0">
                <a:solidFill>
                  <a:srgbClr val="990033"/>
                </a:solidFill>
                <a:latin typeface="Kruti Dev 011"/>
              </a:rPr>
              <a:t>   </a:t>
            </a:r>
            <a:endParaRPr lang="en-US" sz="3600" dirty="0" smtClean="0">
              <a:solidFill>
                <a:srgbClr val="990033"/>
              </a:solidFill>
              <a:latin typeface="Kruti Dev 010" pitchFamily="2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BC7DF55-97DF-4E80-97B3-C056861A420E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609600"/>
            <a:ext cx="7793038" cy="685800"/>
          </a:xfrm>
        </p:spPr>
        <p:txBody>
          <a:bodyPr lIns="92075" tIns="46038" rIns="92075" bIns="46038"/>
          <a:lstStyle/>
          <a:p>
            <a:pPr eaLnBrk="1" hangingPunct="1"/>
            <a:r>
              <a:rPr lang="en-US" sz="4800" b="1" u="sng" dirty="0" err="1" smtClean="0">
                <a:latin typeface="Kruti Dev 010" pitchFamily="2" charset="0"/>
              </a:rPr>
              <a:t>o.kksZa</a:t>
            </a:r>
            <a:r>
              <a:rPr lang="en-US" sz="4800" b="1" u="sng" dirty="0" smtClean="0">
                <a:latin typeface="Kruti Dev 010" pitchFamily="2" charset="0"/>
              </a:rPr>
              <a:t> </a:t>
            </a:r>
            <a:r>
              <a:rPr lang="en-US" sz="4800" b="1" u="sng" dirty="0" err="1" smtClean="0">
                <a:latin typeface="Kruti Dev 010" pitchFamily="2" charset="0"/>
              </a:rPr>
              <a:t>ds</a:t>
            </a:r>
            <a:r>
              <a:rPr lang="en-US" sz="4800" b="1" u="sng" dirty="0" smtClean="0">
                <a:latin typeface="Kruti Dev 010" pitchFamily="2" charset="0"/>
              </a:rPr>
              <a:t> </a:t>
            </a:r>
            <a:r>
              <a:rPr lang="en-US" sz="4800" b="1" u="sng" dirty="0" err="1" smtClean="0">
                <a:latin typeface="Kruti Dev 010" pitchFamily="2" charset="0"/>
              </a:rPr>
              <a:t>nks</a:t>
            </a:r>
            <a:r>
              <a:rPr lang="en-US" sz="4800" b="1" u="sng" dirty="0" err="1" smtClean="0">
                <a:latin typeface="Kruti Dev 011"/>
              </a:rPr>
              <a:t>“k</a:t>
            </a:r>
            <a:endParaRPr lang="en-US" sz="3200" b="1" dirty="0" smtClean="0"/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017713"/>
            <a:ext cx="8269288" cy="4114800"/>
          </a:xfrm>
        </p:spPr>
        <p:txBody>
          <a:bodyPr lIns="92075" tIns="46038" rIns="92075" bIns="46038"/>
          <a:lstStyle/>
          <a:p>
            <a:pPr eaLnBrk="1" hangingPunct="1">
              <a:lnSpc>
                <a:spcPct val="150000"/>
              </a:lnSpc>
              <a:buNone/>
            </a:pPr>
            <a:r>
              <a:rPr lang="en-US" sz="3600" b="1" dirty="0" smtClean="0">
                <a:solidFill>
                  <a:schemeClr val="accent2">
                    <a:lumMod val="50000"/>
                  </a:schemeClr>
                </a:solidFill>
                <a:latin typeface="Kruti Dev 010" pitchFamily="2" charset="0"/>
              </a:rPr>
              <a:t>1- </a:t>
            </a:r>
            <a:r>
              <a:rPr lang="en-US" sz="3600" b="1" dirty="0" err="1" smtClean="0">
                <a:solidFill>
                  <a:schemeClr val="accent2">
                    <a:lumMod val="50000"/>
                  </a:schemeClr>
                </a:solidFill>
                <a:latin typeface="Kruti Dev 010" pitchFamily="2" charset="0"/>
              </a:rPr>
              <a:t>nksgjk</a:t>
            </a:r>
            <a:r>
              <a:rPr lang="en-US" sz="3600" b="1" dirty="0" smtClean="0">
                <a:solidFill>
                  <a:schemeClr val="accent2">
                    <a:lumMod val="50000"/>
                  </a:schemeClr>
                </a:solidFill>
                <a:latin typeface="Kruti Dev 010" pitchFamily="2" charset="0"/>
              </a:rPr>
              <a:t> </a:t>
            </a:r>
            <a:r>
              <a:rPr lang="en-US" sz="3600" b="1" dirty="0" err="1" smtClean="0">
                <a:solidFill>
                  <a:schemeClr val="accent2">
                    <a:lumMod val="50000"/>
                  </a:schemeClr>
                </a:solidFill>
                <a:latin typeface="Kruti Dev 010" pitchFamily="2" charset="0"/>
              </a:rPr>
              <a:t>ekin.M</a:t>
            </a:r>
            <a:endParaRPr lang="en-US" sz="3600" b="1" dirty="0" smtClean="0">
              <a:solidFill>
                <a:schemeClr val="accent2">
                  <a:lumMod val="50000"/>
                </a:schemeClr>
              </a:solidFill>
              <a:latin typeface="Kruti Dev 010" pitchFamily="2" charset="0"/>
            </a:endParaRPr>
          </a:p>
          <a:p>
            <a:pPr eaLnBrk="1" hangingPunct="1">
              <a:lnSpc>
                <a:spcPct val="150000"/>
              </a:lnSpc>
              <a:buNone/>
            </a:pPr>
            <a:r>
              <a:rPr lang="en-US" sz="3600" b="1" dirty="0" smtClean="0">
                <a:solidFill>
                  <a:schemeClr val="accent2">
                    <a:lumMod val="50000"/>
                  </a:schemeClr>
                </a:solidFill>
                <a:latin typeface="Kruti Dev 010" pitchFamily="2" charset="0"/>
              </a:rPr>
              <a:t>2- ,</a:t>
            </a:r>
            <a:r>
              <a:rPr lang="en-US" sz="3600" b="1" dirty="0" err="1" smtClean="0">
                <a:solidFill>
                  <a:schemeClr val="accent2">
                    <a:lumMod val="50000"/>
                  </a:schemeClr>
                </a:solidFill>
                <a:latin typeface="Kruti Dev 010" pitchFamily="2" charset="0"/>
              </a:rPr>
              <a:t>dkf</a:t>
            </a:r>
            <a:r>
              <a:rPr lang="en-US" sz="3600" b="1" dirty="0" smtClean="0">
                <a:solidFill>
                  <a:schemeClr val="accent2">
                    <a:lumMod val="50000"/>
                  </a:schemeClr>
                </a:solidFill>
                <a:latin typeface="Kruti Dev 010" pitchFamily="2" charset="0"/>
              </a:rPr>
              <a:t>/</a:t>
            </a:r>
            <a:r>
              <a:rPr lang="en-US" sz="3600" b="1" dirty="0" err="1" smtClean="0">
                <a:solidFill>
                  <a:schemeClr val="accent2">
                    <a:lumMod val="50000"/>
                  </a:schemeClr>
                </a:solidFill>
                <a:latin typeface="Kruti Dev 010" pitchFamily="2" charset="0"/>
              </a:rPr>
              <a:t>kdkj</a:t>
            </a:r>
            <a:r>
              <a:rPr lang="en-US" sz="3600" b="1" dirty="0" smtClean="0">
                <a:solidFill>
                  <a:schemeClr val="accent2">
                    <a:lumMod val="50000"/>
                  </a:schemeClr>
                </a:solidFill>
                <a:latin typeface="Kruti Dev 010" pitchFamily="2" charset="0"/>
              </a:rPr>
              <a:t> </a:t>
            </a:r>
          </a:p>
          <a:p>
            <a:pPr eaLnBrk="1" hangingPunct="1">
              <a:lnSpc>
                <a:spcPct val="150000"/>
              </a:lnSpc>
              <a:buNone/>
            </a:pPr>
            <a:r>
              <a:rPr lang="en-US" sz="3600" b="1" dirty="0" smtClean="0">
                <a:solidFill>
                  <a:schemeClr val="accent2">
                    <a:lumMod val="50000"/>
                  </a:schemeClr>
                </a:solidFill>
                <a:latin typeface="Kruti Dev 010" pitchFamily="2" charset="0"/>
              </a:rPr>
              <a:t>3- ’</a:t>
            </a:r>
            <a:r>
              <a:rPr lang="en-US" sz="3600" b="1" dirty="0" err="1" smtClean="0">
                <a:solidFill>
                  <a:schemeClr val="accent2">
                    <a:lumMod val="50000"/>
                  </a:schemeClr>
                </a:solidFill>
                <a:latin typeface="Kruti Dev 010" pitchFamily="2" charset="0"/>
              </a:rPr>
              <a:t>kks</a:t>
            </a:r>
            <a:r>
              <a:rPr lang="en-US" sz="3600" b="1" dirty="0" err="1" smtClean="0">
                <a:solidFill>
                  <a:schemeClr val="accent2">
                    <a:lumMod val="50000"/>
                  </a:schemeClr>
                </a:solidFill>
                <a:latin typeface="Kruti Dev 011"/>
              </a:rPr>
              <a:t>”k.k</a:t>
            </a:r>
            <a:r>
              <a:rPr lang="en-US" sz="3600" b="1" dirty="0" smtClean="0">
                <a:solidFill>
                  <a:schemeClr val="accent2">
                    <a:lumMod val="50000"/>
                  </a:schemeClr>
                </a:solidFill>
                <a:latin typeface="Kruti Dev 011"/>
              </a:rPr>
              <a:t> </a:t>
            </a:r>
            <a:r>
              <a:rPr lang="en-US" sz="3600" b="1" dirty="0" err="1" smtClean="0">
                <a:solidFill>
                  <a:schemeClr val="accent2">
                    <a:lumMod val="50000"/>
                  </a:schemeClr>
                </a:solidFill>
                <a:latin typeface="Kruti Dev 011"/>
              </a:rPr>
              <a:t>dks</a:t>
            </a:r>
            <a:r>
              <a:rPr lang="en-US" sz="3600" b="1" dirty="0" smtClean="0">
                <a:solidFill>
                  <a:schemeClr val="accent2">
                    <a:lumMod val="50000"/>
                  </a:schemeClr>
                </a:solidFill>
                <a:latin typeface="Kruti Dev 011"/>
              </a:rPr>
              <a:t> c&lt;+</a:t>
            </a:r>
            <a:r>
              <a:rPr lang="en-US" sz="3600" b="1" dirty="0" err="1" smtClean="0">
                <a:solidFill>
                  <a:schemeClr val="accent2">
                    <a:lumMod val="50000"/>
                  </a:schemeClr>
                </a:solidFill>
                <a:latin typeface="Kruti Dev 011"/>
              </a:rPr>
              <a:t>kok</a:t>
            </a:r>
            <a:endParaRPr lang="en-US" sz="3600" b="1" dirty="0" smtClean="0">
              <a:solidFill>
                <a:schemeClr val="accent2">
                  <a:lumMod val="50000"/>
                </a:schemeClr>
              </a:solidFill>
              <a:latin typeface="Kruti Dev 011"/>
            </a:endParaRPr>
          </a:p>
          <a:p>
            <a:pPr eaLnBrk="1" hangingPunct="1">
              <a:lnSpc>
                <a:spcPct val="150000"/>
              </a:lnSpc>
              <a:buNone/>
            </a:pPr>
            <a:r>
              <a:rPr lang="en-US" sz="3600" b="1" dirty="0" smtClean="0">
                <a:solidFill>
                  <a:schemeClr val="accent2">
                    <a:lumMod val="50000"/>
                  </a:schemeClr>
                </a:solidFill>
                <a:latin typeface="Kruti Dev 011"/>
              </a:rPr>
              <a:t>4- </a:t>
            </a:r>
            <a:r>
              <a:rPr lang="en-US" sz="3600" b="1" dirty="0" err="1" smtClean="0">
                <a:solidFill>
                  <a:schemeClr val="accent2">
                    <a:lumMod val="50000"/>
                  </a:schemeClr>
                </a:solidFill>
                <a:latin typeface="Kruti Dev 011"/>
              </a:rPr>
              <a:t>vU</a:t>
            </a:r>
            <a:r>
              <a:rPr lang="en-US" sz="3600" b="1" dirty="0" smtClean="0">
                <a:solidFill>
                  <a:schemeClr val="accent2">
                    <a:lumMod val="50000"/>
                  </a:schemeClr>
                </a:solidFill>
                <a:latin typeface="Kruti Dev 011"/>
              </a:rPr>
              <a:t>/</a:t>
            </a:r>
            <a:r>
              <a:rPr lang="en-US" sz="3600" b="1" dirty="0" err="1" smtClean="0">
                <a:solidFill>
                  <a:schemeClr val="accent2">
                    <a:lumMod val="50000"/>
                  </a:schemeClr>
                </a:solidFill>
                <a:latin typeface="Kruti Dev 011"/>
              </a:rPr>
              <a:t>kfo’okl</a:t>
            </a:r>
            <a:r>
              <a:rPr lang="en-US" sz="3600" b="1" dirty="0" smtClean="0">
                <a:solidFill>
                  <a:schemeClr val="accent2">
                    <a:lumMod val="50000"/>
                  </a:schemeClr>
                </a:solidFill>
                <a:latin typeface="Kruti Dev 011"/>
              </a:rPr>
              <a:t> </a:t>
            </a:r>
            <a:r>
              <a:rPr lang="en-US" sz="3600" b="1" dirty="0" err="1" smtClean="0">
                <a:solidFill>
                  <a:schemeClr val="accent2">
                    <a:lumMod val="50000"/>
                  </a:schemeClr>
                </a:solidFill>
                <a:latin typeface="Kruti Dev 011"/>
              </a:rPr>
              <a:t>dk</a:t>
            </a:r>
            <a:r>
              <a:rPr lang="en-US" sz="3600" b="1" dirty="0" smtClean="0">
                <a:solidFill>
                  <a:schemeClr val="accent2">
                    <a:lumMod val="50000"/>
                  </a:schemeClr>
                </a:solidFill>
                <a:latin typeface="Kruti Dev 011"/>
              </a:rPr>
              <a:t> </a:t>
            </a:r>
            <a:r>
              <a:rPr lang="en-US" sz="3600" b="1" dirty="0" err="1" smtClean="0">
                <a:solidFill>
                  <a:schemeClr val="accent2">
                    <a:lumMod val="50000"/>
                  </a:schemeClr>
                </a:solidFill>
                <a:latin typeface="Kruti Dev 011"/>
              </a:rPr>
              <a:t>QSyko</a:t>
            </a:r>
            <a:endParaRPr lang="en-US" sz="3600" b="1" dirty="0" smtClean="0">
              <a:solidFill>
                <a:schemeClr val="accent2">
                  <a:lumMod val="50000"/>
                </a:schemeClr>
              </a:solidFill>
              <a:latin typeface="Kruti Dev 010" pitchFamily="2" charset="0"/>
            </a:endParaRPr>
          </a:p>
          <a:p>
            <a:pPr eaLnBrk="1" hangingPunct="1">
              <a:lnSpc>
                <a:spcPct val="130000"/>
              </a:lnSpc>
              <a:buNone/>
            </a:pPr>
            <a:endParaRPr lang="en-US" sz="2400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7208</TotalTime>
  <Words>241</Words>
  <Application>Microsoft Office PowerPoint</Application>
  <PresentationFormat>On-screen Show (4:3)</PresentationFormat>
  <Paragraphs>71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Blends</vt:lpstr>
      <vt:lpstr>CLASSICAL – VIEW : VARNA</vt:lpstr>
      <vt:lpstr>CLASSICAL – VIEW : VARNA ’kkL=h; oSpkjdh o.kZ oSfnd lkfgR; dh foospuk</vt:lpstr>
      <vt:lpstr>euqLe`fr </vt:lpstr>
      <vt:lpstr>o.kZ dk vFkZ</vt:lpstr>
      <vt:lpstr>o.kZ dh mRifRr ds fl/nkar </vt:lpstr>
      <vt:lpstr>o.kksZa ds drZO;</vt:lpstr>
      <vt:lpstr>o.kZ dk egRo</vt:lpstr>
      <vt:lpstr>o.kksZa ds nks“k</vt:lpstr>
    </vt:vector>
  </TitlesOfParts>
  <Company>S.F.U.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Prof. Asha Ambhaikar</dc:creator>
  <cp:lastModifiedBy>baba</cp:lastModifiedBy>
  <cp:revision>447</cp:revision>
  <cp:lastPrinted>1999-09-10T20:38:56Z</cp:lastPrinted>
  <dcterms:created xsi:type="dcterms:W3CDTF">1998-06-19T04:38:52Z</dcterms:created>
  <dcterms:modified xsi:type="dcterms:W3CDTF">2014-09-21T13:05:46Z</dcterms:modified>
</cp:coreProperties>
</file>