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4E0A3-BDC2-4D05-9C86-B901576CB4C7}" type="datetimeFigureOut">
              <a:rPr lang="en-US" smtClean="0"/>
              <a:t>9/14/2014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5E626E-D3EB-4918-8CBD-295D63D70A1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E626E-D3EB-4918-8CBD-295D63D70A1D}"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CAD80EB-E444-44B6-893C-02D6AD3F649F}" type="datetimeFigureOut">
              <a:rPr lang="en-US" smtClean="0"/>
              <a:t>9/14/2014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C9B5B77-8C94-42A9-9E07-FB80A41D8F2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AD80EB-E444-44B6-893C-02D6AD3F649F}" type="datetimeFigureOut">
              <a:rPr lang="en-US" smtClean="0"/>
              <a:t>9/14/2014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AD80EB-E444-44B6-893C-02D6AD3F649F}" type="datetimeFigureOut">
              <a:rPr lang="en-US" smtClean="0"/>
              <a:t>9/14/2014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AD80EB-E444-44B6-893C-02D6AD3F649F}" type="datetimeFigureOut">
              <a:rPr lang="en-US" smtClean="0"/>
              <a:t>9/14/2014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CAD80EB-E444-44B6-893C-02D6AD3F649F}" type="datetimeFigureOut">
              <a:rPr lang="en-US" smtClean="0"/>
              <a:t>9/14/2014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B5B77-8C94-42A9-9E07-FB80A41D8F2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CAD80EB-E444-44B6-893C-02D6AD3F649F}" type="datetimeFigureOut">
              <a:rPr lang="en-US" smtClean="0"/>
              <a:t>9/14/2014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CAD80EB-E444-44B6-893C-02D6AD3F649F}" type="datetimeFigureOut">
              <a:rPr lang="en-US" smtClean="0"/>
              <a:t>9/14/2014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CAD80EB-E444-44B6-893C-02D6AD3F649F}" type="datetimeFigureOut">
              <a:rPr lang="en-US" smtClean="0"/>
              <a:t>9/14/2014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D80EB-E444-44B6-893C-02D6AD3F649F}" type="datetimeFigureOut">
              <a:rPr lang="en-US" smtClean="0"/>
              <a:t>9/14/2014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CAD80EB-E444-44B6-893C-02D6AD3F649F}" type="datetimeFigureOut">
              <a:rPr lang="en-US" smtClean="0"/>
              <a:t>9/14/2014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B5B77-8C94-42A9-9E07-FB80A41D8F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CAD80EB-E444-44B6-893C-02D6AD3F649F}" type="datetimeFigureOut">
              <a:rPr lang="en-US" smtClean="0"/>
              <a:t>9/14/2014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C9B5B77-8C94-42A9-9E07-FB80A41D8F2C}"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CAD80EB-E444-44B6-893C-02D6AD3F649F}" type="datetimeFigureOut">
              <a:rPr lang="en-US" smtClean="0"/>
              <a:t>9/14/2014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C9B5B77-8C94-42A9-9E07-FB80A41D8F2C}"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685800"/>
            <a:ext cx="7772400" cy="990600"/>
          </a:xfrm>
        </p:spPr>
        <p:txBody>
          <a:bodyPr/>
          <a:lstStyle/>
          <a:p>
            <a:pPr algn="ctr"/>
            <a:r>
              <a:rPr sz="6000" smtClean="0"/>
              <a:t>TIME</a:t>
            </a:r>
            <a:endParaRPr lang="en-US" dirty="0"/>
          </a:p>
        </p:txBody>
      </p:sp>
      <p:sp>
        <p:nvSpPr>
          <p:cNvPr id="5" name="Text Placeholder 4"/>
          <p:cNvSpPr>
            <a:spLocks noGrp="1"/>
          </p:cNvSpPr>
          <p:nvPr>
            <p:ph type="body" idx="1"/>
          </p:nvPr>
        </p:nvSpPr>
        <p:spPr>
          <a:xfrm>
            <a:off x="457200" y="3581400"/>
            <a:ext cx="8458200" cy="3810000"/>
          </a:xfrm>
        </p:spPr>
        <p:txBody>
          <a:bodyPr>
            <a:normAutofit/>
          </a:bodyPr>
          <a:lstStyle/>
          <a:p>
            <a:pPr algn="ctr"/>
            <a:r>
              <a:rPr lang="en-US" sz="4000" dirty="0" smtClean="0"/>
              <a:t>                        </a:t>
            </a:r>
            <a:endParaRPr lang="en-US" sz="3200" dirty="0" smtClean="0"/>
          </a:p>
          <a:p>
            <a:pPr algn="ctr"/>
            <a:r>
              <a:rPr lang="en-US" sz="3200" dirty="0" err="1" smtClean="0"/>
              <a:t>Manju</a:t>
            </a:r>
            <a:r>
              <a:rPr lang="en-US" sz="3200" dirty="0" smtClean="0"/>
              <a:t> </a:t>
            </a:r>
            <a:r>
              <a:rPr lang="en-US" sz="3200" dirty="0" err="1" smtClean="0"/>
              <a:t>Shrivastava</a:t>
            </a:r>
            <a:r>
              <a:rPr lang="en-US" sz="3200" dirty="0" smtClean="0"/>
              <a:t> </a:t>
            </a:r>
            <a:r>
              <a:rPr lang="en-US" sz="3200" dirty="0" smtClean="0"/>
              <a:t>,</a:t>
            </a:r>
            <a:r>
              <a:rPr lang="en-US" sz="2800" dirty="0" smtClean="0"/>
              <a:t> </a:t>
            </a:r>
            <a:r>
              <a:rPr lang="en-US" sz="2800" dirty="0" err="1" smtClean="0"/>
              <a:t>Astt.Prof.Home</a:t>
            </a:r>
            <a:r>
              <a:rPr lang="en-US" sz="2800" dirty="0" smtClean="0"/>
              <a:t> </a:t>
            </a:r>
            <a:r>
              <a:rPr lang="en-US" sz="2800" dirty="0" smtClean="0"/>
              <a:t>Science,</a:t>
            </a:r>
            <a:r>
              <a:rPr lang="en-US" sz="3200" dirty="0" smtClean="0"/>
              <a:t>     </a:t>
            </a:r>
            <a:r>
              <a:rPr lang="en-US" sz="3200" dirty="0" err="1" smtClean="0"/>
              <a:t>Govt.D.B.Grils</a:t>
            </a:r>
            <a:r>
              <a:rPr lang="en-US" sz="3200" dirty="0" smtClean="0"/>
              <a:t> </a:t>
            </a:r>
            <a:r>
              <a:rPr lang="en-US" sz="3200" dirty="0" err="1" smtClean="0"/>
              <a:t>P.G.Auto</a:t>
            </a:r>
            <a:r>
              <a:rPr lang="en-US" sz="3200" dirty="0" smtClean="0"/>
              <a:t>. College,                  Raipur                      </a:t>
            </a:r>
            <a:endParaRPr lang="en-US" sz="3200" dirty="0"/>
          </a:p>
        </p:txBody>
      </p:sp>
      <p:sp>
        <p:nvSpPr>
          <p:cNvPr id="6" name="Rectangle 5"/>
          <p:cNvSpPr/>
          <p:nvPr/>
        </p:nvSpPr>
        <p:spPr>
          <a:xfrm>
            <a:off x="-477838" y="2376367"/>
            <a:ext cx="2286001" cy="1298817"/>
          </a:xfrm>
          <a:prstGeom prst="rect">
            <a:avLst/>
          </a:prstGeom>
        </p:spPr>
        <p:txBody>
          <a:bodyPr>
            <a:spAutoFit/>
          </a:bodyPr>
          <a:lstStyle/>
          <a:p>
            <a:pPr lvl="0" algn="ctr">
              <a:spcBef>
                <a:spcPct val="20000"/>
              </a:spcBef>
              <a:buClr>
                <a:srgbClr val="0BD0D9"/>
              </a:buClr>
              <a:buSzPct val="95000"/>
            </a:pPr>
            <a:r>
              <a:rPr lang="en-US" sz="4000" dirty="0">
                <a:solidFill>
                  <a:prstClr val="white"/>
                </a:solidFill>
              </a:rPr>
              <a:t> </a:t>
            </a:r>
            <a:endParaRPr lang="en-US" sz="3200" dirty="0">
              <a:solidFill>
                <a:prstClr val="white"/>
              </a:solidFill>
            </a:endParaRPr>
          </a:p>
          <a:p>
            <a:pPr lvl="0" algn="ctr">
              <a:spcBef>
                <a:spcPct val="20000"/>
              </a:spcBef>
              <a:buClr>
                <a:srgbClr val="0BD0D9"/>
              </a:buClr>
              <a:buSzPct val="95000"/>
            </a:pPr>
            <a:r>
              <a:rPr lang="en-US" sz="3200" dirty="0">
                <a:solidFill>
                  <a:prstClr val="white"/>
                </a:solidFill>
              </a:rPr>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dirty="0"/>
          </a:p>
        </p:txBody>
      </p:sp>
      <p:sp>
        <p:nvSpPr>
          <p:cNvPr id="3" name="Text Placeholder 2"/>
          <p:cNvSpPr>
            <a:spLocks noGrp="1"/>
          </p:cNvSpPr>
          <p:nvPr>
            <p:ph type="body" idx="1"/>
          </p:nvPr>
        </p:nvSpPr>
        <p:spPr>
          <a:xfrm>
            <a:off x="228600" y="228600"/>
            <a:ext cx="8610600" cy="6629400"/>
          </a:xfrm>
        </p:spPr>
        <p:txBody>
          <a:bodyPr>
            <a:normAutofit/>
          </a:bodyPr>
          <a:lstStyle/>
          <a:p>
            <a:r>
              <a:rPr lang="en-US" sz="3200" dirty="0" smtClean="0">
                <a:solidFill>
                  <a:srgbClr val="FFC000"/>
                </a:solidFill>
              </a:rPr>
              <a:t>TWELVE </a:t>
            </a:r>
            <a:r>
              <a:rPr lang="en-US" sz="3200" dirty="0" smtClean="0">
                <a:solidFill>
                  <a:schemeClr val="tx2">
                    <a:lumMod val="75000"/>
                  </a:schemeClr>
                </a:solidFill>
              </a:rPr>
              <a:t>time management habits:-                      </a:t>
            </a:r>
            <a:r>
              <a:rPr lang="en-US" sz="2400" dirty="0" smtClean="0">
                <a:solidFill>
                  <a:schemeClr val="tx2">
                    <a:lumMod val="75000"/>
                  </a:schemeClr>
                </a:solidFill>
              </a:rPr>
              <a:t>1.Strive to be authentic                                                                           2.Favor trusting relationship                                                                3.Maintain a life style that will give you maximum energy               4.Listen to your biorhythm &amp; organize your body                             5.Set very few priorities &amp; stick to them                                              6.Turn down thing that are in consists with your priorities              7.Set a side time  for focused efforts                                                    8.Always look for ways of doing things better &amp; faster                      9.Stop trouble ahead &amp; solve problems immediately                         10.Break your goals into small units of work                                       11.Build solid process &amp; act on them                                                    12.Finish what`s important &amp; stop doing what`s  no  longer  worthwhile</a:t>
            </a:r>
            <a:endParaRPr lang="en-US" sz="2400" dirty="0">
              <a:solidFill>
                <a:schemeClr val="tx2">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dirty="0"/>
          </a:p>
        </p:txBody>
      </p:sp>
      <p:sp>
        <p:nvSpPr>
          <p:cNvPr id="3" name="Text Placeholder 2"/>
          <p:cNvSpPr>
            <a:spLocks noGrp="1"/>
          </p:cNvSpPr>
          <p:nvPr>
            <p:ph type="body" idx="1"/>
          </p:nvPr>
        </p:nvSpPr>
        <p:spPr>
          <a:xfrm>
            <a:off x="530352" y="1066800"/>
            <a:ext cx="7772400" cy="3147576"/>
          </a:xfrm>
        </p:spPr>
        <p:txBody>
          <a:bodyPr/>
          <a:lstStyle/>
          <a:p>
            <a:r>
              <a:rPr lang="en-US" dirty="0" smtClean="0"/>
              <a:t>Ref:-</a:t>
            </a:r>
            <a:r>
              <a:rPr lang="en-US" dirty="0" err="1" smtClean="0"/>
              <a:t>Brinda</a:t>
            </a:r>
            <a:r>
              <a:rPr lang="en-US" dirty="0" smtClean="0"/>
              <a:t> </a:t>
            </a:r>
            <a:r>
              <a:rPr lang="en-US" dirty="0" err="1" smtClean="0"/>
              <a:t>Singh,Aawas</a:t>
            </a:r>
            <a:r>
              <a:rPr lang="en-US" dirty="0" smtClean="0"/>
              <a:t> </a:t>
            </a:r>
            <a:r>
              <a:rPr lang="en-US" dirty="0" err="1" smtClean="0"/>
              <a:t>avam</a:t>
            </a:r>
            <a:r>
              <a:rPr lang="en-US" dirty="0" smtClean="0"/>
              <a:t> </a:t>
            </a:r>
            <a:r>
              <a:rPr lang="en-US" dirty="0" err="1" smtClean="0"/>
              <a:t>griha</a:t>
            </a:r>
            <a:r>
              <a:rPr lang="en-US" dirty="0" smtClean="0"/>
              <a:t> </a:t>
            </a:r>
            <a:r>
              <a:rPr lang="en-US" dirty="0" err="1" smtClean="0"/>
              <a:t>sajja,griha</a:t>
            </a:r>
            <a:r>
              <a:rPr lang="en-US" dirty="0" smtClean="0"/>
              <a:t> </a:t>
            </a:r>
            <a:r>
              <a:rPr lang="en-US" dirty="0" err="1" smtClean="0"/>
              <a:t>prabandh</a:t>
            </a:r>
            <a:r>
              <a:rPr lang="en-US" dirty="0" smtClean="0"/>
              <a:t>                                         </a:t>
            </a:r>
            <a:r>
              <a:rPr lang="en-US" dirty="0" err="1" smtClean="0"/>
              <a:t>Manju</a:t>
            </a:r>
            <a:r>
              <a:rPr lang="en-US" dirty="0" smtClean="0"/>
              <a:t> </a:t>
            </a:r>
            <a:r>
              <a:rPr lang="en-US" dirty="0" err="1" smtClean="0"/>
              <a:t>patni,Grihaprabandh</a:t>
            </a:r>
            <a:r>
              <a:rPr lang="en-US" dirty="0" smtClean="0"/>
              <a:t>                                                               </a:t>
            </a:r>
            <a:r>
              <a:rPr lang="en-US" dirty="0" err="1" smtClean="0"/>
              <a:t>wikidedia</a:t>
            </a:r>
            <a:r>
              <a:rPr lang="en-US" dirty="0" smtClean="0"/>
              <a:t>                                                                                               Time management training from mind </a:t>
            </a:r>
            <a:r>
              <a:rPr lang="en-US" smtClean="0"/>
              <a:t>tools-com.mht                   forbes.mht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a:p>
        </p:txBody>
      </p:sp>
      <p:sp>
        <p:nvSpPr>
          <p:cNvPr id="3" name="Text Placeholder 2"/>
          <p:cNvSpPr>
            <a:spLocks noGrp="1"/>
          </p:cNvSpPr>
          <p:nvPr>
            <p:ph type="body" idx="1"/>
          </p:nvPr>
        </p:nvSpPr>
        <p:spPr>
          <a:xfrm>
            <a:off x="609600" y="609600"/>
            <a:ext cx="7772400" cy="6248400"/>
          </a:xfrm>
        </p:spPr>
        <p:txBody>
          <a:bodyPr>
            <a:normAutofit/>
          </a:bodyPr>
          <a:lstStyle/>
          <a:p>
            <a:r>
              <a:rPr lang="en-US" sz="3200" dirty="0" smtClean="0">
                <a:solidFill>
                  <a:schemeClr val="bg2">
                    <a:lumMod val="40000"/>
                    <a:lumOff val="60000"/>
                  </a:schemeClr>
                </a:solidFill>
              </a:rPr>
              <a:t>TIME is ONE                                                     TWO part of time                                              THREE types of time                                        FOUR steps of time management                   FIVE efforts during work                                  SIX tools for time management                       SEVEN relieves from fatigue                            EIGHT Hr. to rest                                              NINE</a:t>
            </a:r>
            <a:r>
              <a:rPr lang="en-US" sz="3200" dirty="0" smtClean="0">
                <a:solidFill>
                  <a:schemeClr val="bg2">
                    <a:lumMod val="40000"/>
                    <a:lumOff val="60000"/>
                  </a:schemeClr>
                </a:solidFill>
              </a:rPr>
              <a:t> </a:t>
            </a:r>
            <a:r>
              <a:rPr lang="en-US" sz="3200" dirty="0" smtClean="0">
                <a:solidFill>
                  <a:schemeClr val="bg2">
                    <a:lumMod val="40000"/>
                    <a:lumOff val="60000"/>
                  </a:schemeClr>
                </a:solidFill>
              </a:rPr>
              <a:t>tips for time saving                                 TEN mistakes                                                     ELEVEN tips for time saving                            TWELVE time management habits </a:t>
            </a:r>
            <a:endParaRPr lang="en-US" sz="3200" dirty="0">
              <a:solidFill>
                <a:schemeClr val="bg2">
                  <a:lumMod val="40000"/>
                  <a:lumOff val="6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dirty="0"/>
          </a:p>
        </p:txBody>
      </p:sp>
      <p:sp>
        <p:nvSpPr>
          <p:cNvPr id="3" name="Text Placeholder 2"/>
          <p:cNvSpPr>
            <a:spLocks noGrp="1"/>
          </p:cNvSpPr>
          <p:nvPr>
            <p:ph type="body" idx="1"/>
          </p:nvPr>
        </p:nvSpPr>
        <p:spPr>
          <a:xfrm>
            <a:off x="533400" y="1371600"/>
            <a:ext cx="7623048" cy="5486400"/>
          </a:xfrm>
        </p:spPr>
        <p:txBody>
          <a:bodyPr/>
          <a:lstStyle/>
          <a:p>
            <a:r>
              <a:rPr lang="en-US" sz="3200" dirty="0" smtClean="0">
                <a:solidFill>
                  <a:schemeClr val="tx2">
                    <a:lumMod val="75000"/>
                  </a:schemeClr>
                </a:solidFill>
              </a:rPr>
              <a:t>Time is </a:t>
            </a:r>
            <a:r>
              <a:rPr lang="en-US" sz="3200" u="sng" dirty="0" smtClean="0">
                <a:solidFill>
                  <a:srgbClr val="FFC000"/>
                </a:solidFill>
              </a:rPr>
              <a:t>ONE</a:t>
            </a:r>
            <a:r>
              <a:rPr lang="en-US" sz="3200" dirty="0" smtClean="0"/>
              <a:t> </a:t>
            </a:r>
            <a:r>
              <a:rPr lang="en-US" sz="3200" dirty="0" smtClean="0">
                <a:solidFill>
                  <a:schemeClr val="tx2">
                    <a:lumMod val="75000"/>
                  </a:schemeClr>
                </a:solidFill>
              </a:rPr>
              <a:t>for all.                                                                                                             </a:t>
            </a:r>
            <a:r>
              <a:rPr lang="en-US" sz="3200" u="sng" dirty="0" smtClean="0">
                <a:solidFill>
                  <a:srgbClr val="FFC000"/>
                </a:solidFill>
              </a:rPr>
              <a:t>TWO</a:t>
            </a:r>
            <a:r>
              <a:rPr lang="en-US" sz="3200" u="sng" dirty="0" smtClean="0"/>
              <a:t> </a:t>
            </a:r>
            <a:r>
              <a:rPr lang="en-US" sz="3200" dirty="0" smtClean="0">
                <a:solidFill>
                  <a:schemeClr val="tx2">
                    <a:lumMod val="75000"/>
                  </a:schemeClr>
                </a:solidFill>
              </a:rPr>
              <a:t>part of a day:-                                      </a:t>
            </a:r>
            <a:r>
              <a:rPr lang="en-US" sz="4000" dirty="0" smtClean="0">
                <a:solidFill>
                  <a:schemeClr val="tx2">
                    <a:lumMod val="75000"/>
                  </a:schemeClr>
                </a:solidFill>
              </a:rPr>
              <a:t>12</a:t>
            </a:r>
            <a:r>
              <a:rPr lang="en-US" sz="3200" dirty="0" smtClean="0">
                <a:solidFill>
                  <a:schemeClr val="tx2">
                    <a:lumMod val="75000"/>
                  </a:schemeClr>
                </a:solidFill>
              </a:rPr>
              <a:t> hr. day time                                                </a:t>
            </a:r>
            <a:r>
              <a:rPr lang="en-US" sz="4000" dirty="0" smtClean="0">
                <a:solidFill>
                  <a:schemeClr val="tx2">
                    <a:lumMod val="75000"/>
                  </a:schemeClr>
                </a:solidFill>
              </a:rPr>
              <a:t>12</a:t>
            </a:r>
            <a:r>
              <a:rPr lang="en-US" sz="3200" dirty="0" smtClean="0">
                <a:solidFill>
                  <a:schemeClr val="tx2">
                    <a:lumMod val="75000"/>
                  </a:schemeClr>
                </a:solidFill>
              </a:rPr>
              <a:t> hr. night time                                                </a:t>
            </a:r>
            <a:r>
              <a:rPr lang="en-US" sz="3200" u="sng" dirty="0" smtClean="0">
                <a:solidFill>
                  <a:srgbClr val="FFC000"/>
                </a:solidFill>
              </a:rPr>
              <a:t>THREE</a:t>
            </a:r>
            <a:r>
              <a:rPr lang="en-US" sz="3200" dirty="0" smtClean="0"/>
              <a:t> </a:t>
            </a:r>
            <a:r>
              <a:rPr lang="en-US" sz="3200" dirty="0" smtClean="0">
                <a:solidFill>
                  <a:schemeClr val="tx2">
                    <a:lumMod val="75000"/>
                  </a:schemeClr>
                </a:solidFill>
              </a:rPr>
              <a:t>type of time:-                                       1.Psychological time                                          2.Biological time                                                3.Clock time</a:t>
            </a:r>
            <a:endParaRPr lang="en-US" sz="3200" dirty="0">
              <a:solidFill>
                <a:schemeClr val="tx2">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dirty="0"/>
          </a:p>
        </p:txBody>
      </p:sp>
      <p:sp>
        <p:nvSpPr>
          <p:cNvPr id="3" name="Text Placeholder 2"/>
          <p:cNvSpPr>
            <a:spLocks noGrp="1"/>
          </p:cNvSpPr>
          <p:nvPr>
            <p:ph type="body" idx="1"/>
          </p:nvPr>
        </p:nvSpPr>
        <p:spPr>
          <a:xfrm>
            <a:off x="530352" y="457200"/>
            <a:ext cx="7772400" cy="6400800"/>
          </a:xfrm>
        </p:spPr>
        <p:txBody>
          <a:bodyPr/>
          <a:lstStyle/>
          <a:p>
            <a:r>
              <a:rPr lang="en-US" sz="3200" dirty="0" smtClean="0">
                <a:solidFill>
                  <a:srgbClr val="FFC000"/>
                </a:solidFill>
              </a:rPr>
              <a:t>FOUR</a:t>
            </a:r>
            <a:r>
              <a:rPr lang="en-US" dirty="0" smtClean="0"/>
              <a:t> </a:t>
            </a:r>
            <a:r>
              <a:rPr lang="en-US" sz="3200" dirty="0" smtClean="0">
                <a:solidFill>
                  <a:schemeClr val="tx2">
                    <a:lumMod val="75000"/>
                  </a:schemeClr>
                </a:solidFill>
              </a:rPr>
              <a:t>steps of time management                    1.Planning                                                           2.Organising                                                      3.Controlling                                                      4.Evaluation                                              </a:t>
            </a:r>
            <a:r>
              <a:rPr lang="en-US" sz="3200" dirty="0" smtClean="0">
                <a:solidFill>
                  <a:srgbClr val="FFC000"/>
                </a:solidFill>
              </a:rPr>
              <a:t>FIVE</a:t>
            </a:r>
            <a:r>
              <a:rPr lang="en-US" sz="3200" dirty="0" smtClean="0"/>
              <a:t> </a:t>
            </a:r>
            <a:r>
              <a:rPr lang="en-US" sz="3200" dirty="0" smtClean="0">
                <a:solidFill>
                  <a:schemeClr val="tx2">
                    <a:lumMod val="75000"/>
                  </a:schemeClr>
                </a:solidFill>
              </a:rPr>
              <a:t>efforts during work:-                                1.Physical effort                                                  2.Mental effort                                                   3.Visual effort                                                    4.Torsaleffort                                                5.Pedal effort</a:t>
            </a:r>
            <a:endParaRPr lang="en-US" sz="3200" dirty="0">
              <a:solidFill>
                <a:schemeClr val="tx2">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228600"/>
          </a:xfrm>
        </p:spPr>
        <p:txBody>
          <a:bodyPr/>
          <a:lstStyle/>
          <a:p>
            <a:endParaRPr lang="en-US" dirty="0"/>
          </a:p>
        </p:txBody>
      </p:sp>
      <p:sp>
        <p:nvSpPr>
          <p:cNvPr id="3" name="Text Placeholder 2"/>
          <p:cNvSpPr>
            <a:spLocks noGrp="1"/>
          </p:cNvSpPr>
          <p:nvPr>
            <p:ph type="body" idx="1"/>
          </p:nvPr>
        </p:nvSpPr>
        <p:spPr>
          <a:xfrm>
            <a:off x="530352" y="381000"/>
            <a:ext cx="7772400" cy="6477000"/>
          </a:xfrm>
        </p:spPr>
        <p:txBody>
          <a:bodyPr>
            <a:normAutofit/>
          </a:bodyPr>
          <a:lstStyle/>
          <a:p>
            <a:r>
              <a:rPr lang="en-US" sz="3200" dirty="0" smtClean="0">
                <a:solidFill>
                  <a:srgbClr val="FFC000"/>
                </a:solidFill>
              </a:rPr>
              <a:t>SIX </a:t>
            </a:r>
            <a:r>
              <a:rPr lang="en-US" sz="3200" dirty="0" smtClean="0">
                <a:solidFill>
                  <a:schemeClr val="tx2">
                    <a:lumMod val="75000"/>
                  </a:schemeClr>
                </a:solidFill>
              </a:rPr>
              <a:t>tools for time management :-                    1.Time norm                                                       2.Time cost                                                         3.Time saving                                                     4.Rest period                                                     5.Knowladge about efficiency                          6.Peak load                                                        </a:t>
            </a:r>
            <a:endParaRPr lang="en-US" sz="3200" dirty="0">
              <a:solidFill>
                <a:schemeClr val="tx2">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152400"/>
          </a:xfrm>
        </p:spPr>
        <p:txBody>
          <a:bodyPr/>
          <a:lstStyle/>
          <a:p>
            <a:endParaRPr lang="en-US" dirty="0"/>
          </a:p>
        </p:txBody>
      </p:sp>
      <p:sp>
        <p:nvSpPr>
          <p:cNvPr id="3" name="Text Placeholder 2"/>
          <p:cNvSpPr>
            <a:spLocks noGrp="1"/>
          </p:cNvSpPr>
          <p:nvPr>
            <p:ph type="body" idx="1"/>
          </p:nvPr>
        </p:nvSpPr>
        <p:spPr>
          <a:xfrm>
            <a:off x="530352" y="762000"/>
            <a:ext cx="7772400" cy="6096000"/>
          </a:xfrm>
        </p:spPr>
        <p:txBody>
          <a:bodyPr>
            <a:normAutofit/>
          </a:bodyPr>
          <a:lstStyle/>
          <a:p>
            <a:r>
              <a:rPr lang="en-US" sz="3200" dirty="0" smtClean="0">
                <a:solidFill>
                  <a:srgbClr val="FFC000"/>
                </a:solidFill>
              </a:rPr>
              <a:t>SEVEN</a:t>
            </a:r>
            <a:r>
              <a:rPr lang="en-US" sz="3200" dirty="0" smtClean="0"/>
              <a:t> </a:t>
            </a:r>
            <a:r>
              <a:rPr lang="en-US" sz="3200" dirty="0" smtClean="0">
                <a:solidFill>
                  <a:schemeClr val="tx2">
                    <a:lumMod val="75000"/>
                  </a:schemeClr>
                </a:solidFill>
              </a:rPr>
              <a:t>relieves from fatigue:-                          1.Rest period                                                      2.Correct &amp; proper body posture                     3.Roal of motivation                                          4.Change in work                                               5.Create interest in work                                  6.Develop work skill                                         7.Use of time &amp; </a:t>
            </a:r>
            <a:r>
              <a:rPr lang="en-US" sz="3200" dirty="0" err="1" smtClean="0">
                <a:solidFill>
                  <a:schemeClr val="tx2">
                    <a:lumMod val="75000"/>
                  </a:schemeClr>
                </a:solidFill>
              </a:rPr>
              <a:t>labour</a:t>
            </a:r>
            <a:r>
              <a:rPr lang="en-US" sz="3200" dirty="0" smtClean="0">
                <a:solidFill>
                  <a:schemeClr val="tx2">
                    <a:lumMod val="75000"/>
                  </a:schemeClr>
                </a:solidFill>
              </a:rPr>
              <a:t> saving devices             </a:t>
            </a:r>
            <a:r>
              <a:rPr lang="en-US" sz="3200" dirty="0" smtClean="0">
                <a:solidFill>
                  <a:srgbClr val="FFC000"/>
                </a:solidFill>
              </a:rPr>
              <a:t>EIGHT</a:t>
            </a:r>
            <a:r>
              <a:rPr lang="en-US" sz="3200" dirty="0" smtClean="0"/>
              <a:t>  </a:t>
            </a:r>
            <a:r>
              <a:rPr lang="en-US" sz="3200" dirty="0" smtClean="0">
                <a:solidFill>
                  <a:schemeClr val="tx2">
                    <a:lumMod val="75000"/>
                  </a:schemeClr>
                </a:solidFill>
              </a:rPr>
              <a:t>hours to rest</a:t>
            </a:r>
            <a:endParaRPr lang="en-US" sz="3200" dirty="0">
              <a:solidFill>
                <a:schemeClr val="tx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dirty="0"/>
          </a:p>
        </p:txBody>
      </p:sp>
      <p:sp>
        <p:nvSpPr>
          <p:cNvPr id="3" name="Text Placeholder 2"/>
          <p:cNvSpPr>
            <a:spLocks noGrp="1"/>
          </p:cNvSpPr>
          <p:nvPr>
            <p:ph type="body" idx="1"/>
          </p:nvPr>
        </p:nvSpPr>
        <p:spPr>
          <a:xfrm>
            <a:off x="530352" y="304800"/>
            <a:ext cx="7772400" cy="6553200"/>
          </a:xfrm>
        </p:spPr>
        <p:txBody>
          <a:bodyPr>
            <a:normAutofit/>
          </a:bodyPr>
          <a:lstStyle/>
          <a:p>
            <a:r>
              <a:rPr lang="en-US" sz="3200" dirty="0" smtClean="0">
                <a:solidFill>
                  <a:srgbClr val="FFC000"/>
                </a:solidFill>
              </a:rPr>
              <a:t>NINE</a:t>
            </a:r>
            <a:r>
              <a:rPr lang="en-US" sz="3200" dirty="0" smtClean="0"/>
              <a:t> </a:t>
            </a:r>
            <a:r>
              <a:rPr lang="en-US" sz="3200" dirty="0" smtClean="0">
                <a:solidFill>
                  <a:schemeClr val="tx2">
                    <a:lumMod val="75000"/>
                  </a:schemeClr>
                </a:solidFill>
              </a:rPr>
              <a:t>tips for time saving:-                               1.Have a regular place for things                       2.Don`t  mistake                                                3.Relearn how to focus                                      4.Stop procrastination                                      5.Plan your trips &amp; consolidate your chores   6.Plan your work ahead the plan                     7.Find time waster &amp; eliminate them              8.Stop fretting                                                    9.Learn love to routine</a:t>
            </a:r>
            <a:endParaRPr lang="en-US" sz="3200" dirty="0">
              <a:solidFill>
                <a:schemeClr val="tx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228600"/>
          </a:xfrm>
        </p:spPr>
        <p:txBody>
          <a:bodyPr/>
          <a:lstStyle/>
          <a:p>
            <a:endParaRPr lang="en-US"/>
          </a:p>
        </p:txBody>
      </p:sp>
      <p:sp>
        <p:nvSpPr>
          <p:cNvPr id="3" name="Text Placeholder 2"/>
          <p:cNvSpPr>
            <a:spLocks noGrp="1"/>
          </p:cNvSpPr>
          <p:nvPr>
            <p:ph type="body" idx="1"/>
          </p:nvPr>
        </p:nvSpPr>
        <p:spPr>
          <a:xfrm>
            <a:off x="530352" y="381000"/>
            <a:ext cx="7772400" cy="6477000"/>
          </a:xfrm>
        </p:spPr>
        <p:txBody>
          <a:bodyPr>
            <a:normAutofit/>
          </a:bodyPr>
          <a:lstStyle/>
          <a:p>
            <a:r>
              <a:rPr lang="en-US" sz="3200" dirty="0" smtClean="0">
                <a:solidFill>
                  <a:srgbClr val="FFC000"/>
                </a:solidFill>
              </a:rPr>
              <a:t>TEN</a:t>
            </a:r>
            <a:r>
              <a:rPr lang="en-US" sz="3200" dirty="0" smtClean="0"/>
              <a:t> </a:t>
            </a:r>
            <a:r>
              <a:rPr lang="en-US" sz="3200" dirty="0" smtClean="0">
                <a:solidFill>
                  <a:schemeClr val="tx2">
                    <a:lumMod val="75000"/>
                  </a:schemeClr>
                </a:solidFill>
              </a:rPr>
              <a:t>mistakes:-                                                  1.Failing keep to do list                                      2.Not setting personal goals                             3.Not prioritizing                                               4.Fail to manage distraction                             5.Procrastination                                               6.Taking on too much                                       7.Thrving to busy                                              8.Multitasking                                                   9.Not taking rest                                               10.Ineffectively scheduling tasks                                         </a:t>
            </a:r>
            <a:endParaRPr lang="en-US" sz="3200" dirty="0">
              <a:solidFill>
                <a:schemeClr val="tx2">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0"/>
            <a:ext cx="7772400" cy="45719"/>
          </a:xfrm>
        </p:spPr>
        <p:txBody>
          <a:bodyPr/>
          <a:lstStyle/>
          <a:p>
            <a:endParaRPr lang="en-US" dirty="0"/>
          </a:p>
        </p:txBody>
      </p:sp>
      <p:sp>
        <p:nvSpPr>
          <p:cNvPr id="3" name="Text Placeholder 2"/>
          <p:cNvSpPr>
            <a:spLocks noGrp="1"/>
          </p:cNvSpPr>
          <p:nvPr>
            <p:ph type="body" idx="1"/>
          </p:nvPr>
        </p:nvSpPr>
        <p:spPr>
          <a:xfrm>
            <a:off x="530352" y="304800"/>
            <a:ext cx="7772400" cy="6553200"/>
          </a:xfrm>
        </p:spPr>
        <p:txBody>
          <a:bodyPr>
            <a:normAutofit/>
          </a:bodyPr>
          <a:lstStyle/>
          <a:p>
            <a:r>
              <a:rPr lang="en-US" sz="3200" dirty="0" smtClean="0">
                <a:solidFill>
                  <a:srgbClr val="FFC000"/>
                </a:solidFill>
              </a:rPr>
              <a:t>ELEVEN</a:t>
            </a:r>
            <a:r>
              <a:rPr lang="en-US" sz="3200" dirty="0" smtClean="0"/>
              <a:t> </a:t>
            </a:r>
            <a:r>
              <a:rPr lang="en-US" sz="3200" dirty="0" smtClean="0">
                <a:solidFill>
                  <a:schemeClr val="tx2">
                    <a:lumMod val="75000"/>
                  </a:schemeClr>
                </a:solidFill>
              </a:rPr>
              <a:t>tips for time management:-              1.Realize that time management in a myth    2.Find out were </a:t>
            </a:r>
            <a:r>
              <a:rPr lang="en-US" sz="3200" dirty="0" err="1" smtClean="0">
                <a:solidFill>
                  <a:schemeClr val="tx2">
                    <a:lumMod val="75000"/>
                  </a:schemeClr>
                </a:solidFill>
              </a:rPr>
              <a:t>you’r</a:t>
            </a:r>
            <a:r>
              <a:rPr lang="en-US" sz="3200" dirty="0" smtClean="0">
                <a:solidFill>
                  <a:schemeClr val="tx2">
                    <a:lumMod val="75000"/>
                  </a:schemeClr>
                </a:solidFill>
              </a:rPr>
              <a:t>  wasting time                3.Create time management goal                      4.Emplement a time management plan          5.Use of time management tools                      6.Prioritize ruthlessly                                        7.Learn to delegate &amp;/or outsources               8.Get in habit to setting time limits for task  9.Establish routines &amp; stick to them as much as possible                                                10.Be sure your system is organized                 11.Don,t west time waiting    </a:t>
            </a:r>
            <a:endParaRPr lang="en-US" sz="3200" dirty="0">
              <a:solidFill>
                <a:schemeClr val="tx2">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175</TotalTime>
  <Words>441</Words>
  <Application>Microsoft Office PowerPoint</Application>
  <PresentationFormat>On-screen Show (4:3)</PresentationFormat>
  <Paragraphs>16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TIME</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dc:title>
  <dc:creator>HOME</dc:creator>
  <cp:lastModifiedBy>HOME</cp:lastModifiedBy>
  <cp:revision>18</cp:revision>
  <dcterms:created xsi:type="dcterms:W3CDTF">2014-09-14T07:20:37Z</dcterms:created>
  <dcterms:modified xsi:type="dcterms:W3CDTF">2014-09-14T10:16:23Z</dcterms:modified>
</cp:coreProperties>
</file>