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8" r:id="rId3"/>
    <p:sldId id="259" r:id="rId4"/>
    <p:sldId id="274" r:id="rId5"/>
    <p:sldId id="275" r:id="rId6"/>
    <p:sldId id="276" r:id="rId7"/>
    <p:sldId id="257" r:id="rId8"/>
    <p:sldId id="260" r:id="rId9"/>
    <p:sldId id="261" r:id="rId10"/>
    <p:sldId id="271" r:id="rId11"/>
    <p:sldId id="265" r:id="rId12"/>
    <p:sldId id="266" r:id="rId13"/>
    <p:sldId id="269" r:id="rId14"/>
    <p:sldId id="270" r:id="rId15"/>
    <p:sldId id="272" r:id="rId16"/>
    <p:sldId id="273" r:id="rId17"/>
    <p:sldId id="268" r:id="rId18"/>
    <p:sldId id="263" r:id="rId19"/>
    <p:sldId id="26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25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C6522-4953-4915-AB51-84DB7561BB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AB8C-6022-4682-8E18-96ED4883F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C6522-4953-4915-AB51-84DB7561BB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AB8C-6022-4682-8E18-96ED4883F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C6522-4953-4915-AB51-84DB7561BB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AB8C-6022-4682-8E18-96ED4883F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C6522-4953-4915-AB51-84DB7561BB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AB8C-6022-4682-8E18-96ED4883F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C6522-4953-4915-AB51-84DB7561BB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AB8C-6022-4682-8E18-96ED4883F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C6522-4953-4915-AB51-84DB7561BB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AB8C-6022-4682-8E18-96ED4883F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C6522-4953-4915-AB51-84DB7561BB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AB8C-6022-4682-8E18-96ED4883F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C6522-4953-4915-AB51-84DB7561BB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AB8C-6022-4682-8E18-96ED4883F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C6522-4953-4915-AB51-84DB7561BB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AB8C-6022-4682-8E18-96ED4883F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C6522-4953-4915-AB51-84DB7561BB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AB8C-6022-4682-8E18-96ED4883F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C6522-4953-4915-AB51-84DB7561BB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AB8C-6022-4682-8E18-96ED4883F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C6522-4953-4915-AB51-84DB7561BBD9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CAB8C-6022-4682-8E18-96ED4883F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b="1" i="1" u="sng" dirty="0" smtClean="0">
                <a:solidFill>
                  <a:srgbClr val="C00000"/>
                </a:solidFill>
              </a:rPr>
              <a:t>NRITYANJALI - 2019 </a:t>
            </a:r>
            <a:br>
              <a:rPr lang="en-US" sz="3200" b="1" i="1" u="sng" dirty="0" smtClean="0">
                <a:solidFill>
                  <a:srgbClr val="C00000"/>
                </a:solidFill>
              </a:rPr>
            </a:br>
            <a:r>
              <a:rPr lang="en-US" sz="3200" b="1" i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BROCHURE</a:t>
            </a:r>
            <a:endParaRPr lang="en-US" sz="3200" b="1" i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95400"/>
            <a:ext cx="8458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</a:rPr>
              <a:t>Feedback by the Participants</a:t>
            </a:r>
            <a:endParaRPr lang="en-US" sz="3200" i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95400"/>
            <a:ext cx="3901790" cy="5181600"/>
          </a:xfrm>
        </p:spPr>
      </p:pic>
    </p:spTree>
    <p:extLst>
      <p:ext uri="{BB962C8B-B14F-4D97-AF65-F5344CB8AC3E}">
        <p14:creationId xmlns:p14="http://schemas.microsoft.com/office/powerpoint/2010/main" val="1241407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b="1" i="1" u="sng" dirty="0" smtClean="0">
                <a:solidFill>
                  <a:srgbClr val="C00000"/>
                </a:solidFill>
              </a:rPr>
              <a:t>NRITYANJALI – 2019</a:t>
            </a:r>
            <a:br>
              <a:rPr lang="en-US" sz="3200" b="1" i="1" u="sng" dirty="0" smtClean="0">
                <a:solidFill>
                  <a:srgbClr val="C00000"/>
                </a:solidFill>
              </a:rPr>
            </a:br>
            <a:r>
              <a:rPr lang="en-US" sz="3200" b="1" i="1" u="sng" dirty="0" smtClean="0">
                <a:solidFill>
                  <a:srgbClr val="C00000"/>
                </a:solidFill>
              </a:rPr>
              <a:t>Photos</a:t>
            </a:r>
            <a:endParaRPr lang="en-US" sz="3200" b="1" i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6" t="-1" r="25898" b="-599"/>
          <a:stretch/>
        </p:blipFill>
        <p:spPr>
          <a:xfrm>
            <a:off x="152400" y="1752600"/>
            <a:ext cx="3962400" cy="3617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11112" r="19342" b="5555"/>
          <a:stretch/>
        </p:blipFill>
        <p:spPr>
          <a:xfrm>
            <a:off x="4267200" y="1752600"/>
            <a:ext cx="4267200" cy="36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26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b="1" i="1" u="sng" dirty="0" smtClean="0">
                <a:solidFill>
                  <a:srgbClr val="C00000"/>
                </a:solidFill>
              </a:rPr>
              <a:t>NRITYANJALI – 2019</a:t>
            </a:r>
            <a:br>
              <a:rPr lang="en-US" sz="3200" b="1" i="1" u="sng" dirty="0" smtClean="0">
                <a:solidFill>
                  <a:srgbClr val="C00000"/>
                </a:solidFill>
              </a:rPr>
            </a:br>
            <a:r>
              <a:rPr lang="en-US" sz="3200" b="1" i="1" u="sng" dirty="0" smtClean="0">
                <a:solidFill>
                  <a:srgbClr val="C00000"/>
                </a:solidFill>
              </a:rPr>
              <a:t>Photos</a:t>
            </a:r>
            <a:endParaRPr lang="en-US" sz="3200" b="1" i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r="4167" b="4074"/>
          <a:stretch/>
        </p:blipFill>
        <p:spPr>
          <a:xfrm>
            <a:off x="76201" y="1905000"/>
            <a:ext cx="4191000" cy="449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112" r="14167"/>
          <a:stretch/>
        </p:blipFill>
        <p:spPr>
          <a:xfrm>
            <a:off x="4296077" y="1905000"/>
            <a:ext cx="46482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20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b="1" i="1" u="sng" dirty="0" smtClean="0">
                <a:solidFill>
                  <a:srgbClr val="C00000"/>
                </a:solidFill>
              </a:rPr>
              <a:t>NRITYANJALI – 2019</a:t>
            </a:r>
            <a:br>
              <a:rPr lang="en-US" sz="3200" b="1" i="1" u="sng" dirty="0" smtClean="0">
                <a:solidFill>
                  <a:srgbClr val="C00000"/>
                </a:solidFill>
              </a:rPr>
            </a:br>
            <a:r>
              <a:rPr lang="en-US" sz="3200" b="1" i="1" u="sng" dirty="0" smtClean="0">
                <a:solidFill>
                  <a:srgbClr val="C00000"/>
                </a:solidFill>
              </a:rPr>
              <a:t>Photos</a:t>
            </a:r>
            <a:endParaRPr lang="en-US" sz="3200" b="1" i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81200"/>
            <a:ext cx="3810000" cy="373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b="-1852"/>
          <a:stretch/>
        </p:blipFill>
        <p:spPr>
          <a:xfrm>
            <a:off x="4191000" y="1828800"/>
            <a:ext cx="469946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17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b="1" i="1" u="sng" dirty="0" smtClean="0">
                <a:solidFill>
                  <a:srgbClr val="C00000"/>
                </a:solidFill>
              </a:rPr>
              <a:t>NRITYANJALI – 2019</a:t>
            </a:r>
            <a:br>
              <a:rPr lang="en-US" sz="3200" b="1" i="1" u="sng" dirty="0" smtClean="0">
                <a:solidFill>
                  <a:srgbClr val="C00000"/>
                </a:solidFill>
              </a:rPr>
            </a:br>
            <a:r>
              <a:rPr lang="en-US" sz="3200" b="1" i="1" u="sng" dirty="0" smtClean="0">
                <a:solidFill>
                  <a:srgbClr val="C00000"/>
                </a:solidFill>
              </a:rPr>
              <a:t>Photos</a:t>
            </a:r>
            <a:endParaRPr lang="en-US" sz="3200" b="1" i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3" y="1981200"/>
            <a:ext cx="4466230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81200"/>
            <a:ext cx="397086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78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b="1" i="1" u="sng" dirty="0" smtClean="0">
                <a:solidFill>
                  <a:srgbClr val="C00000"/>
                </a:solidFill>
              </a:rPr>
              <a:t>NRITYANJALI – 2019</a:t>
            </a:r>
            <a:br>
              <a:rPr lang="en-US" sz="3200" b="1" i="1" u="sng" dirty="0" smtClean="0">
                <a:solidFill>
                  <a:srgbClr val="C00000"/>
                </a:solidFill>
              </a:rPr>
            </a:br>
            <a:r>
              <a:rPr lang="en-US" sz="3200" b="1" i="1" u="sng" dirty="0" smtClean="0">
                <a:solidFill>
                  <a:srgbClr val="C00000"/>
                </a:solidFill>
              </a:rPr>
              <a:t>Photos</a:t>
            </a:r>
            <a:endParaRPr lang="en-US" sz="3200" b="1" i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8153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32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b="1" i="1" u="sng" dirty="0" smtClean="0">
                <a:solidFill>
                  <a:srgbClr val="C00000"/>
                </a:solidFill>
              </a:rPr>
              <a:t>NRITYANJALI – 2019</a:t>
            </a:r>
            <a:br>
              <a:rPr lang="en-US" sz="3200" b="1" i="1" u="sng" dirty="0" smtClean="0">
                <a:solidFill>
                  <a:srgbClr val="C00000"/>
                </a:solidFill>
              </a:rPr>
            </a:br>
            <a:r>
              <a:rPr lang="en-US" sz="3200" b="1" i="1" u="sng" dirty="0" smtClean="0">
                <a:solidFill>
                  <a:srgbClr val="C00000"/>
                </a:solidFill>
              </a:rPr>
              <a:t>Photos</a:t>
            </a:r>
            <a:endParaRPr lang="en-US" sz="3200" b="1" i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5004"/>
            <a:ext cx="8229600" cy="517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21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b="1" i="1" u="sng" dirty="0" smtClean="0">
                <a:solidFill>
                  <a:srgbClr val="C00000"/>
                </a:solidFill>
              </a:rPr>
              <a:t>NRITYANJALI – 2019</a:t>
            </a:r>
            <a:br>
              <a:rPr lang="en-US" sz="3200" b="1" i="1" u="sng" dirty="0" smtClean="0">
                <a:solidFill>
                  <a:srgbClr val="C00000"/>
                </a:solidFill>
              </a:rPr>
            </a:br>
            <a:r>
              <a:rPr lang="en-US" sz="3200" b="1" i="1" u="sng" dirty="0" smtClean="0">
                <a:solidFill>
                  <a:srgbClr val="C00000"/>
                </a:solidFill>
              </a:rPr>
              <a:t>Photos</a:t>
            </a:r>
            <a:endParaRPr lang="en-US" sz="3200" b="1" i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534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41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b="1" i="1" u="sng" dirty="0" smtClean="0">
                <a:solidFill>
                  <a:srgbClr val="C00000"/>
                </a:solidFill>
              </a:rPr>
              <a:t>NRITYANJALI – 2019</a:t>
            </a:r>
            <a:br>
              <a:rPr lang="en-US" sz="3200" b="1" i="1" u="sng" dirty="0" smtClean="0">
                <a:solidFill>
                  <a:srgbClr val="C00000"/>
                </a:solidFill>
              </a:rPr>
            </a:br>
            <a:r>
              <a:rPr lang="en-US" sz="3200" b="1" i="1" u="sng" dirty="0" smtClean="0">
                <a:solidFill>
                  <a:srgbClr val="C00000"/>
                </a:solidFill>
              </a:rPr>
              <a:t>Press coverage</a:t>
            </a:r>
            <a:endParaRPr lang="en-US" sz="3200" b="1" i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75084"/>
            <a:ext cx="4897636" cy="5460145"/>
          </a:xfrm>
        </p:spPr>
      </p:pic>
    </p:spTree>
    <p:extLst>
      <p:ext uri="{BB962C8B-B14F-4D97-AF65-F5344CB8AC3E}">
        <p14:creationId xmlns:p14="http://schemas.microsoft.com/office/powerpoint/2010/main" val="2001660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b="1" i="1" u="sng" dirty="0" smtClean="0">
                <a:solidFill>
                  <a:srgbClr val="C00000"/>
                </a:solidFill>
              </a:rPr>
              <a:t>NRITYANJALI – 2019</a:t>
            </a:r>
            <a:br>
              <a:rPr lang="en-US" sz="3200" b="1" i="1" u="sng" dirty="0" smtClean="0">
                <a:solidFill>
                  <a:srgbClr val="C00000"/>
                </a:solidFill>
              </a:rPr>
            </a:br>
            <a:r>
              <a:rPr lang="en-US" sz="3200" b="1" i="1" u="sng" dirty="0" smtClean="0">
                <a:solidFill>
                  <a:srgbClr val="C00000"/>
                </a:solidFill>
              </a:rPr>
              <a:t>Press coverage</a:t>
            </a:r>
            <a:endParaRPr lang="en-US" sz="3200" b="1" i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09140"/>
            <a:ext cx="5715000" cy="5496460"/>
          </a:xfrm>
        </p:spPr>
      </p:pic>
    </p:spTree>
    <p:extLst>
      <p:ext uri="{BB962C8B-B14F-4D97-AF65-F5344CB8AC3E}">
        <p14:creationId xmlns:p14="http://schemas.microsoft.com/office/powerpoint/2010/main" val="2914361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i="1" u="sng" dirty="0">
                <a:solidFill>
                  <a:srgbClr val="C00000"/>
                </a:solidFill>
              </a:rPr>
              <a:t>NRITYANJALI - 2019</a:t>
            </a:r>
            <a:r>
              <a:rPr lang="en-US" sz="2800" dirty="0">
                <a:solidFill>
                  <a:srgbClr val="C00000"/>
                </a:solidFill>
              </a:rPr>
              <a:t/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b="1" i="1" u="sng" dirty="0" smtClean="0">
                <a:solidFill>
                  <a:srgbClr val="C00000"/>
                </a:solidFill>
              </a:rPr>
              <a:t>from </a:t>
            </a:r>
            <a:r>
              <a:rPr lang="en-US" sz="2800" b="1" i="1" u="sng" smtClean="0">
                <a:solidFill>
                  <a:srgbClr val="C00000"/>
                </a:solidFill>
              </a:rPr>
              <a:t>14th to 17th </a:t>
            </a:r>
            <a:r>
              <a:rPr lang="en-US" sz="2800" b="1" i="1" u="sng" dirty="0" smtClean="0">
                <a:solidFill>
                  <a:srgbClr val="C00000"/>
                </a:solidFill>
              </a:rPr>
              <a:t>September,2019</a:t>
            </a:r>
            <a:r>
              <a:rPr lang="en-US" sz="2800" i="1" dirty="0">
                <a:solidFill>
                  <a:srgbClr val="C00000"/>
                </a:solidFill>
              </a:rPr>
              <a:t/>
            </a:r>
            <a:br>
              <a:rPr lang="en-US" sz="2800" i="1" dirty="0">
                <a:solidFill>
                  <a:srgbClr val="C00000"/>
                </a:solidFill>
              </a:rPr>
            </a:br>
            <a:endParaRPr lang="en-US" sz="2800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105400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en-US" b="1" i="1" dirty="0" smtClean="0">
                <a:solidFill>
                  <a:srgbClr val="0070C0"/>
                </a:solidFill>
              </a:rPr>
              <a:t>                                           Kathak Dance Workshop - a tribute to Kathak Guru late Dr. P D </a:t>
            </a:r>
            <a:r>
              <a:rPr lang="en-US" b="1" i="1" dirty="0" err="1" smtClean="0">
                <a:solidFill>
                  <a:srgbClr val="0070C0"/>
                </a:solidFill>
              </a:rPr>
              <a:t>Ashirvadam</a:t>
            </a:r>
            <a:r>
              <a:rPr lang="en-US" b="1" i="1" dirty="0" smtClean="0">
                <a:solidFill>
                  <a:srgbClr val="0070C0"/>
                </a:solidFill>
              </a:rPr>
              <a:t>- was </a:t>
            </a:r>
            <a:r>
              <a:rPr lang="en-US" b="1" i="1" dirty="0" err="1" smtClean="0">
                <a:solidFill>
                  <a:srgbClr val="0070C0"/>
                </a:solidFill>
              </a:rPr>
              <a:t>organised</a:t>
            </a:r>
            <a:r>
              <a:rPr lang="en-US" b="1" i="1" dirty="0" smtClean="0">
                <a:solidFill>
                  <a:srgbClr val="0070C0"/>
                </a:solidFill>
              </a:rPr>
              <a:t> from 14th to  17th September 2019 by the department of Kathak dance in Association with </a:t>
            </a:r>
            <a:r>
              <a:rPr lang="en-US" b="1" i="1" dirty="0" err="1" smtClean="0">
                <a:solidFill>
                  <a:srgbClr val="0070C0"/>
                </a:solidFill>
              </a:rPr>
              <a:t>Sree</a:t>
            </a:r>
            <a:r>
              <a:rPr lang="en-US" b="1" i="1" dirty="0" smtClean="0">
                <a:solidFill>
                  <a:srgbClr val="0070C0"/>
                </a:solidFill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</a:rPr>
              <a:t>kala</a:t>
            </a:r>
            <a:r>
              <a:rPr lang="en-US" b="1" i="1" dirty="0" smtClean="0">
                <a:solidFill>
                  <a:srgbClr val="0070C0"/>
                </a:solidFill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</a:rPr>
              <a:t>Manjari</a:t>
            </a:r>
            <a:r>
              <a:rPr lang="en-US" b="1" i="1" dirty="0" smtClean="0">
                <a:solidFill>
                  <a:srgbClr val="0070C0"/>
                </a:solidFill>
              </a:rPr>
              <a:t> Kathak </a:t>
            </a:r>
            <a:r>
              <a:rPr lang="en-US" b="1" i="1" dirty="0" err="1" smtClean="0">
                <a:solidFill>
                  <a:srgbClr val="0070C0"/>
                </a:solidFill>
              </a:rPr>
              <a:t>Sansthan</a:t>
            </a:r>
            <a:r>
              <a:rPr lang="en-US" b="1" i="1" dirty="0" smtClean="0">
                <a:solidFill>
                  <a:srgbClr val="0070C0"/>
                </a:solidFill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</a:rPr>
              <a:t>Bilaspur</a:t>
            </a:r>
            <a:r>
              <a:rPr lang="en-US" b="1" i="1" dirty="0" smtClean="0">
                <a:solidFill>
                  <a:srgbClr val="0070C0"/>
                </a:solidFill>
              </a:rPr>
              <a:t> under the supervision of renowned Kathak exponent and Guru </a:t>
            </a:r>
            <a:r>
              <a:rPr lang="en-US" b="1" i="1" dirty="0" err="1" smtClean="0">
                <a:solidFill>
                  <a:srgbClr val="0070C0"/>
                </a:solidFill>
              </a:rPr>
              <a:t>Vidushi</a:t>
            </a:r>
            <a:r>
              <a:rPr lang="en-US" b="1" i="1" dirty="0" smtClean="0">
                <a:solidFill>
                  <a:srgbClr val="0070C0"/>
                </a:solidFill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</a:rPr>
              <a:t>Vidya</a:t>
            </a:r>
            <a:r>
              <a:rPr lang="en-US" b="1" i="1" dirty="0" smtClean="0">
                <a:solidFill>
                  <a:srgbClr val="0070C0"/>
                </a:solidFill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</a:rPr>
              <a:t>Hari</a:t>
            </a:r>
            <a:r>
              <a:rPr lang="en-US" b="1" i="1" dirty="0" smtClean="0">
                <a:solidFill>
                  <a:srgbClr val="0070C0"/>
                </a:solidFill>
              </a:rPr>
              <a:t> Deshpande from </a:t>
            </a:r>
            <a:r>
              <a:rPr lang="en-US" b="1" i="1" dirty="0" err="1" smtClean="0">
                <a:solidFill>
                  <a:srgbClr val="0070C0"/>
                </a:solidFill>
              </a:rPr>
              <a:t>Nashik</a:t>
            </a:r>
            <a:r>
              <a:rPr lang="en-US" b="1" i="1" dirty="0" smtClean="0">
                <a:solidFill>
                  <a:srgbClr val="0070C0"/>
                </a:solidFill>
              </a:rPr>
              <a:t>, Maharashtra at Seminar hall </a:t>
            </a:r>
            <a:r>
              <a:rPr lang="en-US" b="1" i="1" dirty="0" err="1" smtClean="0">
                <a:solidFill>
                  <a:srgbClr val="0070C0"/>
                </a:solidFill>
              </a:rPr>
              <a:t>Govt</a:t>
            </a:r>
            <a:r>
              <a:rPr lang="en-US" b="1" i="1" dirty="0" smtClean="0">
                <a:solidFill>
                  <a:srgbClr val="0070C0"/>
                </a:solidFill>
              </a:rPr>
              <a:t> D.B. Girls P.G. College Raipur, Chhattisgarh.</a:t>
            </a:r>
          </a:p>
          <a:p>
            <a:pPr algn="just">
              <a:lnSpc>
                <a:spcPct val="120000"/>
              </a:lnSpc>
              <a:buNone/>
            </a:pPr>
            <a:r>
              <a:rPr lang="en-US" b="1" i="1" dirty="0" smtClean="0">
                <a:solidFill>
                  <a:srgbClr val="0070C0"/>
                </a:solidFill>
              </a:rPr>
              <a:t>                                          Apart from the </a:t>
            </a:r>
            <a:r>
              <a:rPr lang="en-US" b="1" i="1" dirty="0" err="1" smtClean="0">
                <a:solidFill>
                  <a:srgbClr val="0070C0"/>
                </a:solidFill>
              </a:rPr>
              <a:t>the</a:t>
            </a:r>
            <a:r>
              <a:rPr lang="en-US" b="1" i="1" dirty="0" smtClean="0">
                <a:solidFill>
                  <a:srgbClr val="0070C0"/>
                </a:solidFill>
              </a:rPr>
              <a:t> students of Kathak dance, the students of various classes of the college like BA, BSc and </a:t>
            </a:r>
            <a:r>
              <a:rPr lang="en-US" b="1" i="1" dirty="0" err="1" smtClean="0">
                <a:solidFill>
                  <a:srgbClr val="0070C0"/>
                </a:solidFill>
              </a:rPr>
              <a:t>BCom</a:t>
            </a:r>
            <a:r>
              <a:rPr lang="en-US" b="1" i="1" dirty="0" smtClean="0">
                <a:solidFill>
                  <a:srgbClr val="0070C0"/>
                </a:solidFill>
              </a:rPr>
              <a:t> participated in the workshop. All the participants were divided </a:t>
            </a:r>
            <a:r>
              <a:rPr lang="en-US" b="1" i="1" dirty="0" err="1" smtClean="0">
                <a:solidFill>
                  <a:srgbClr val="0070C0"/>
                </a:solidFill>
              </a:rPr>
              <a:t>divided</a:t>
            </a:r>
            <a:r>
              <a:rPr lang="en-US" b="1" i="1" dirty="0" smtClean="0">
                <a:solidFill>
                  <a:srgbClr val="0070C0"/>
                </a:solidFill>
              </a:rPr>
              <a:t> into different groups after their short </a:t>
            </a:r>
            <a:r>
              <a:rPr lang="en-US" b="1" i="1" dirty="0" err="1" smtClean="0">
                <a:solidFill>
                  <a:srgbClr val="0070C0"/>
                </a:solidFill>
              </a:rPr>
              <a:t>audition.The</a:t>
            </a:r>
            <a:r>
              <a:rPr lang="en-US" b="1" i="1" dirty="0" smtClean="0">
                <a:solidFill>
                  <a:srgbClr val="0070C0"/>
                </a:solidFill>
              </a:rPr>
              <a:t> participants learnt the basic postures of Kathak and their nuances. </a:t>
            </a:r>
            <a:r>
              <a:rPr lang="en-US" b="1" i="1" smtClean="0">
                <a:solidFill>
                  <a:srgbClr val="0070C0"/>
                </a:solidFill>
              </a:rPr>
              <a:t>They </a:t>
            </a:r>
            <a:r>
              <a:rPr lang="en-US" b="1" i="1" dirty="0" smtClean="0">
                <a:solidFill>
                  <a:srgbClr val="0070C0"/>
                </a:solidFill>
              </a:rPr>
              <a:t>learnt types of </a:t>
            </a:r>
            <a:r>
              <a:rPr lang="en-US" b="1" i="1" dirty="0" err="1" smtClean="0">
                <a:solidFill>
                  <a:srgbClr val="0070C0"/>
                </a:solidFill>
              </a:rPr>
              <a:t>tatkar</a:t>
            </a:r>
            <a:r>
              <a:rPr lang="en-US" b="1" i="1" dirty="0" smtClean="0">
                <a:solidFill>
                  <a:srgbClr val="0070C0"/>
                </a:solidFill>
              </a:rPr>
              <a:t> and hand movements. They also learnt various </a:t>
            </a:r>
            <a:r>
              <a:rPr lang="en-US" b="1" i="1" dirty="0" err="1" smtClean="0">
                <a:solidFill>
                  <a:srgbClr val="0070C0"/>
                </a:solidFill>
              </a:rPr>
              <a:t>thodas</a:t>
            </a:r>
            <a:r>
              <a:rPr lang="en-US" b="1" i="1" dirty="0" smtClean="0">
                <a:solidFill>
                  <a:srgbClr val="0070C0"/>
                </a:solidFill>
              </a:rPr>
              <a:t> and </a:t>
            </a:r>
            <a:r>
              <a:rPr lang="en-US" b="1" i="1" dirty="0" err="1" smtClean="0">
                <a:solidFill>
                  <a:srgbClr val="0070C0"/>
                </a:solidFill>
              </a:rPr>
              <a:t>Parans</a:t>
            </a:r>
            <a:r>
              <a:rPr lang="en-US" b="1" i="1" dirty="0" smtClean="0">
                <a:solidFill>
                  <a:srgbClr val="0070C0"/>
                </a:solidFill>
              </a:rPr>
              <a:t> in </a:t>
            </a:r>
            <a:r>
              <a:rPr lang="en-US" b="1" i="1" dirty="0" err="1" smtClean="0">
                <a:solidFill>
                  <a:srgbClr val="0070C0"/>
                </a:solidFill>
              </a:rPr>
              <a:t>TeenTaal</a:t>
            </a:r>
            <a:r>
              <a:rPr lang="en-US" b="1" i="1" dirty="0" smtClean="0">
                <a:solidFill>
                  <a:srgbClr val="0070C0"/>
                </a:solidFill>
              </a:rPr>
              <a:t>. They learnt one </a:t>
            </a:r>
            <a:r>
              <a:rPr lang="en-US" b="1" i="1" dirty="0" err="1" smtClean="0">
                <a:solidFill>
                  <a:srgbClr val="0070C0"/>
                </a:solidFill>
              </a:rPr>
              <a:t>bhajan</a:t>
            </a:r>
            <a:r>
              <a:rPr lang="en-US" b="1" i="1" dirty="0" smtClean="0">
                <a:solidFill>
                  <a:srgbClr val="0070C0"/>
                </a:solidFill>
              </a:rPr>
              <a:t> and </a:t>
            </a:r>
            <a:r>
              <a:rPr lang="en-US" b="1" i="1" dirty="0" err="1" smtClean="0">
                <a:solidFill>
                  <a:srgbClr val="0070C0"/>
                </a:solidFill>
              </a:rPr>
              <a:t>Tarana.On</a:t>
            </a:r>
            <a:r>
              <a:rPr lang="en-US" b="1" i="1" dirty="0" smtClean="0">
                <a:solidFill>
                  <a:srgbClr val="0070C0"/>
                </a:solidFill>
              </a:rPr>
              <a:t> the last day of the workshop all the participants presented the compositions learnt in the workshop and </a:t>
            </a:r>
            <a:r>
              <a:rPr lang="en-US" b="1" i="1" dirty="0" err="1" smtClean="0">
                <a:solidFill>
                  <a:srgbClr val="0070C0"/>
                </a:solidFill>
              </a:rPr>
              <a:t>and</a:t>
            </a:r>
            <a:r>
              <a:rPr lang="en-US" b="1" i="1" dirty="0" smtClean="0">
                <a:solidFill>
                  <a:srgbClr val="0070C0"/>
                </a:solidFill>
              </a:rPr>
              <a:t> got corrected by the Guru.</a:t>
            </a:r>
          </a:p>
          <a:p>
            <a:pPr algn="just">
              <a:lnSpc>
                <a:spcPct val="120000"/>
              </a:lnSpc>
              <a:buNone/>
            </a:pPr>
            <a:endParaRPr lang="en-US" b="1" i="1" dirty="0" smtClean="0">
              <a:solidFill>
                <a:srgbClr val="0070C0"/>
              </a:solidFill>
            </a:endParaRPr>
          </a:p>
          <a:p>
            <a:pPr algn="just">
              <a:lnSpc>
                <a:spcPct val="120000"/>
              </a:lnSpc>
            </a:pPr>
            <a:endParaRPr lang="en-US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2000" b="1" i="1" u="sng" dirty="0">
                <a:solidFill>
                  <a:srgbClr val="C00000"/>
                </a:solidFill>
              </a:rPr>
              <a:t>NRITYANJALI - 2019</a:t>
            </a:r>
            <a:r>
              <a:rPr lang="en-US" sz="2000" dirty="0">
                <a:solidFill>
                  <a:srgbClr val="C00000"/>
                </a:solidFill>
              </a:rPr>
              <a:t/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000" b="1" i="1" u="sng" dirty="0" smtClean="0">
                <a:solidFill>
                  <a:srgbClr val="C00000"/>
                </a:solidFill>
              </a:rPr>
              <a:t>from 14th to 17th September,2019</a:t>
            </a:r>
            <a:r>
              <a:rPr lang="en-US" sz="2000" i="1" dirty="0">
                <a:solidFill>
                  <a:srgbClr val="C00000"/>
                </a:solidFill>
              </a:rPr>
              <a:t/>
            </a:r>
            <a:br>
              <a:rPr lang="en-US" sz="2000" i="1" dirty="0">
                <a:solidFill>
                  <a:srgbClr val="C00000"/>
                </a:solidFill>
              </a:rPr>
            </a:br>
            <a:endParaRPr lang="en-US" sz="2000" i="1" dirty="0">
              <a:solidFill>
                <a:srgbClr val="C00000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762000"/>
            <a:ext cx="7238999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685800"/>
          <a:ext cx="8458200" cy="5779008"/>
        </p:xfrm>
        <a:graphic>
          <a:graphicData uri="http://schemas.openxmlformats.org/drawingml/2006/table">
            <a:tbl>
              <a:tblPr/>
              <a:tblGrid>
                <a:gridCol w="1127760"/>
                <a:gridCol w="5049860"/>
                <a:gridCol w="2280580"/>
              </a:tblGrid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 smtClean="0">
                          <a:latin typeface="Calibri"/>
                          <a:ea typeface="Calibri"/>
                          <a:cs typeface="Mangal"/>
                        </a:rPr>
                        <a:t>S.No</a:t>
                      </a:r>
                      <a:r>
                        <a:rPr lang="en-US" sz="1200" b="1" dirty="0" smtClean="0">
                          <a:latin typeface="Calibri"/>
                          <a:ea typeface="Calibri"/>
                          <a:cs typeface="Mangal"/>
                        </a:rPr>
                        <a:t>.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NAME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CLASS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Shriansha Verma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Leena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Chandrakar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3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Richa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Chandrakar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4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Vandana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Sahu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5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Aarju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Khan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6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Madhulika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Mishra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7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Jagrity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thakur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8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Pooja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Baghel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9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Triveni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Bandh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10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Dharini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Soni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11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Gitanajali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Dhruw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12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Vaishanvi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Chitriv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13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Aakancha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sharma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14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Ke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.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Priyanka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Aachari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15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Anupma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Bhagat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16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Pooja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Sahu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17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Shrishit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Maheshwari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18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Anjali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Sahu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19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Venu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Dhruw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20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Jhansi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Sahu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21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Hemshwari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Sahu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22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Manisha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Rajat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23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Reshmi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Dhruw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24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Kusum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Banjare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25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Khushboo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Deshlahare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26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Bogesha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Sonkar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27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Deepa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Dhangar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28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Damini Dewanagan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65" cy="52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17463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LIST OF PARTICIPANTS</a:t>
            </a: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955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148601"/>
              </p:ext>
            </p:extLst>
          </p:nvPr>
        </p:nvGraphicFramePr>
        <p:xfrm>
          <a:off x="533400" y="79496"/>
          <a:ext cx="7848600" cy="6778487"/>
        </p:xfrm>
        <a:graphic>
          <a:graphicData uri="http://schemas.openxmlformats.org/drawingml/2006/table">
            <a:tbl>
              <a:tblPr/>
              <a:tblGrid>
                <a:gridCol w="1326979"/>
                <a:gridCol w="4492671"/>
                <a:gridCol w="2028950"/>
              </a:tblGrid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29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Grishma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Agrawal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30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Nargish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Bano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31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Nilofar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Bano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32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Anmol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Pseriya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33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Devi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Sahu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34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Janki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Dewangan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35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Bhavna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Aoushar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36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Savita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Kuree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37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Rani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Dhiwar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38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Vidhaya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Bharti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39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Adayasha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Patnayak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40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Vandana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Verma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41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Shushma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Sahu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42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Sanjana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Patel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43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Ojashavi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Beragi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44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Satybhama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Jandge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45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Payal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Maithil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46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Kanchan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Bais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47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Renu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Sapha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48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Premlata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Sahu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49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Vibha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Thakur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50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Swati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Yadav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51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Rameshwari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Sahu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52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Jaya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Manikpuri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53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Bhavna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Aoushar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3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rd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54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Rani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Dhiwar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3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rd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55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Hemlata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Dhruw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3</a:t>
                      </a:r>
                      <a:r>
                        <a:rPr lang="en-US" sz="1100" b="1" baseline="30000" dirty="0">
                          <a:latin typeface="Calibri"/>
                          <a:ea typeface="Calibri"/>
                          <a:cs typeface="Mangal"/>
                        </a:rPr>
                        <a:t>rd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56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Chandani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Roy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Chowdhury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57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Pranam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Tiwari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58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Swarna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Sarkar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59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Pratika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Bahre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60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Mangal"/>
                        </a:rPr>
                        <a:t>Priti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 Singh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61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Kbir Khatri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62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Aparrna Ash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63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Mangal"/>
                        </a:rPr>
                        <a:t>Chaya Jain</a:t>
                      </a:r>
                      <a:endParaRPr lang="en-US" sz="11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64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Himari Khande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2892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600" y="228608"/>
          <a:ext cx="7924800" cy="6729984"/>
        </p:xfrm>
        <a:graphic>
          <a:graphicData uri="http://schemas.openxmlformats.org/drawingml/2006/table">
            <a:tbl>
              <a:tblPr/>
              <a:tblGrid>
                <a:gridCol w="1056640"/>
                <a:gridCol w="4731400"/>
                <a:gridCol w="2136760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65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Chameli Jaltare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66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Priney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67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Deshakshi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68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Pranam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Tiwari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69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Swarna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Sarkar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70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Pratika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Behre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71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Chandani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Roy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72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Vinal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Pitroda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73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Prachi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Nigam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74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Preeti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Kurrey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75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Bhagini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Sonkar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76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Gargita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Datta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77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Tejram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Patel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78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Ragini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Pandey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79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Kiran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Dewangan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80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Manish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Mishra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81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Rama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Sarojini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82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Arita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Dixit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83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Kalpana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Mishra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84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Jaya Dixit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85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Priti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Kansara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86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Ritu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Marwah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87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Alka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Verma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88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Maya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Shedpune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89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Puahpa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Tiwari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90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Shradha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Girolker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91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Priti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Sharma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92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Priya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Dewangan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93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Swati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Shriwastav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94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Jagriti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200" b="1" dirty="0" err="1">
                          <a:latin typeface="Calibri"/>
                          <a:ea typeface="Calibri"/>
                          <a:cs typeface="Mangal"/>
                        </a:rPr>
                        <a:t>Sonkar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95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Moneeshu Mahapatra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96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libri"/>
                          <a:ea typeface="Calibri"/>
                          <a:cs typeface="Mangal"/>
                        </a:rPr>
                        <a:t>Madhu Shriwastav</a:t>
                      </a:r>
                      <a:endParaRPr lang="en-US" sz="12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12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818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685800"/>
          <a:ext cx="2590800" cy="5867386"/>
        </p:xfrm>
        <a:graphic>
          <a:graphicData uri="http://schemas.openxmlformats.org/drawingml/2006/table">
            <a:tbl>
              <a:tblPr/>
              <a:tblGrid>
                <a:gridCol w="345440"/>
                <a:gridCol w="1546804"/>
                <a:gridCol w="698556"/>
              </a:tblGrid>
              <a:tr h="417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 smtClean="0">
                          <a:latin typeface="Calibri"/>
                          <a:ea typeface="Calibri"/>
                          <a:cs typeface="Mangal"/>
                        </a:rPr>
                        <a:t>S.No</a:t>
                      </a:r>
                      <a:r>
                        <a:rPr lang="en-US" sz="1000" b="1" dirty="0" smtClean="0">
                          <a:latin typeface="Calibri"/>
                          <a:ea typeface="Calibri"/>
                          <a:cs typeface="Mangal"/>
                        </a:rPr>
                        <a:t>.</a:t>
                      </a:r>
                      <a:endParaRPr lang="en-US" sz="6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Calibri"/>
                          <a:ea typeface="Calibri"/>
                          <a:cs typeface="Mangal"/>
                        </a:rPr>
                        <a:t>NAME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Calibri"/>
                          <a:ea typeface="Calibri"/>
                          <a:cs typeface="Mangal"/>
                        </a:rPr>
                        <a:t>CLASS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Shriansha Verma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Leena Chandrakar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3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Richa Chandrakar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4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Vandana Sahu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5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Aarju Khan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6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Madhulika Mishra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7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Jagrity thakur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Calibri"/>
                          <a:ea typeface="Calibri"/>
                          <a:cs typeface="Mangal"/>
                        </a:rPr>
                        <a:t>8</a:t>
                      </a:r>
                      <a:endParaRPr lang="en-US" sz="6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latin typeface="Calibri"/>
                          <a:ea typeface="Calibri"/>
                          <a:cs typeface="Mangal"/>
                        </a:rPr>
                        <a:t>Pooja</a:t>
                      </a:r>
                      <a:r>
                        <a:rPr lang="en-US" sz="8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800" b="1" dirty="0" err="1">
                          <a:latin typeface="Calibri"/>
                          <a:ea typeface="Calibri"/>
                          <a:cs typeface="Mangal"/>
                        </a:rPr>
                        <a:t>Baghel</a:t>
                      </a:r>
                      <a:endParaRPr lang="en-US" sz="6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9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Triveni Bandh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10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Dharini Soni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11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Gitanajali Dhruw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12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Vaishanvi Chitriv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13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Aakancha sharma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14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Ke. Priyanka Aachari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15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Anupma Bhagat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16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Pooja Sahu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17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Shrishit Maheshwari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18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Anjali Sahu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19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Venu Dhruw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20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Jhansi Sahu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21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Hemshwari  Sahu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22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Manisha Rajat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23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Reshmi Dhruw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24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Kusum Banjare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25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Khushboo Deshlahare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26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Bogesha Sonkar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1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st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27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Deepa Dhangar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800" b="1" baseline="3000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28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Calibri"/>
                          <a:ea typeface="Calibri"/>
                          <a:cs typeface="Mangal"/>
                        </a:rPr>
                        <a:t>Damini Dewanagan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8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8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6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8787" marR="38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65" cy="52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17463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124200" y="762000"/>
          <a:ext cx="2819400" cy="5791212"/>
        </p:xfrm>
        <a:graphic>
          <a:graphicData uri="http://schemas.openxmlformats.org/drawingml/2006/table">
            <a:tbl>
              <a:tblPr/>
              <a:tblGrid>
                <a:gridCol w="375920"/>
                <a:gridCol w="1683286"/>
                <a:gridCol w="760194"/>
              </a:tblGrid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29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latin typeface="Calibri"/>
                          <a:ea typeface="Calibri"/>
                          <a:cs typeface="Mangal"/>
                        </a:rPr>
                        <a:t>Grishma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600" b="1" dirty="0" err="1">
                          <a:latin typeface="Calibri"/>
                          <a:ea typeface="Calibri"/>
                          <a:cs typeface="Mangal"/>
                        </a:rPr>
                        <a:t>Agrawal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30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latin typeface="Calibri"/>
                          <a:ea typeface="Calibri"/>
                          <a:cs typeface="Mangal"/>
                        </a:rPr>
                        <a:t>Nargish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600" b="1" dirty="0" err="1">
                          <a:latin typeface="Calibri"/>
                          <a:ea typeface="Calibri"/>
                          <a:cs typeface="Mangal"/>
                        </a:rPr>
                        <a:t>Bano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31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latin typeface="Calibri"/>
                          <a:ea typeface="Calibri"/>
                          <a:cs typeface="Mangal"/>
                        </a:rPr>
                        <a:t>Nilofar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600" b="1" dirty="0" err="1">
                          <a:latin typeface="Calibri"/>
                          <a:ea typeface="Calibri"/>
                          <a:cs typeface="Mangal"/>
                        </a:rPr>
                        <a:t>Bano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32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Anmol Pseriya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33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Devi Sahu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34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Janki Dewangan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35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Bhavna Aoushar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36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Savita Kuree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37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latin typeface="Calibri"/>
                          <a:ea typeface="Calibri"/>
                          <a:cs typeface="Mangal"/>
                        </a:rPr>
                        <a:t>Rani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600" b="1" dirty="0" err="1">
                          <a:latin typeface="Calibri"/>
                          <a:ea typeface="Calibri"/>
                          <a:cs typeface="Mangal"/>
                        </a:rPr>
                        <a:t>Dhiwar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38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latin typeface="Calibri"/>
                          <a:ea typeface="Calibri"/>
                          <a:cs typeface="Mangal"/>
                        </a:rPr>
                        <a:t>Vidhaya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600" b="1" dirty="0" err="1">
                          <a:latin typeface="Calibri"/>
                          <a:ea typeface="Calibri"/>
                          <a:cs typeface="Mangal"/>
                        </a:rPr>
                        <a:t>Bharti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39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latin typeface="Calibri"/>
                          <a:ea typeface="Calibri"/>
                          <a:cs typeface="Mangal"/>
                        </a:rPr>
                        <a:t>Adayasha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600" b="1" dirty="0" err="1">
                          <a:latin typeface="Calibri"/>
                          <a:ea typeface="Calibri"/>
                          <a:cs typeface="Mangal"/>
                        </a:rPr>
                        <a:t>Patnayak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40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Vandana Verma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41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Shushma Sahu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42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Sanjana Patel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43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Ojashavi  Beragi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44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Satybhama Jandge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45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Payal  Maithil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46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 err="1">
                          <a:latin typeface="Calibri"/>
                          <a:ea typeface="Calibri"/>
                          <a:cs typeface="Mangal"/>
                        </a:rPr>
                        <a:t>Kanchan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600" b="1" dirty="0" err="1">
                          <a:latin typeface="Calibri"/>
                          <a:ea typeface="Calibri"/>
                          <a:cs typeface="Mangal"/>
                        </a:rPr>
                        <a:t>Bais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47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Renu Sapha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48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Premlata Sahu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49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Vibha Thakur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50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Swati Yadav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51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Rameshwari Sahu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52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Jaya Manikpuri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2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nd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53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Bhavna Aoushar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3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rd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54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Rani Dhiwar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3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rd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55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Hemlata Dhruw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3</a:t>
                      </a:r>
                      <a:r>
                        <a:rPr lang="en-US" sz="600" b="1" baseline="30000" dirty="0">
                          <a:latin typeface="Calibri"/>
                          <a:ea typeface="Calibri"/>
                          <a:cs typeface="Mangal"/>
                        </a:rPr>
                        <a:t>rd</a:t>
                      </a: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 Year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56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Chandani Roy Chowdhury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57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Pranam Tiwari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58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Swarna Sarkar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59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Pratika Bahre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60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Priti Singh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61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Kbir Khatri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62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Aparrna Ash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63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Chaya Jain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64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latin typeface="Calibri"/>
                          <a:ea typeface="Calibri"/>
                          <a:cs typeface="Mangal"/>
                        </a:rPr>
                        <a:t>Himari Khande</a:t>
                      </a:r>
                      <a:endParaRPr lang="en-US" sz="5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5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Mangal" pitchFamily="18" charset="0"/>
              </a:rPr>
              <a:t>LIST OF PARTICIPANTS</a:t>
            </a: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248400" y="838208"/>
          <a:ext cx="2662267" cy="5715008"/>
        </p:xfrm>
        <a:graphic>
          <a:graphicData uri="http://schemas.openxmlformats.org/drawingml/2006/table">
            <a:tbl>
              <a:tblPr/>
              <a:tblGrid>
                <a:gridCol w="354969"/>
                <a:gridCol w="1589472"/>
                <a:gridCol w="717826"/>
              </a:tblGrid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latin typeface="Calibri"/>
                          <a:ea typeface="Calibri"/>
                          <a:cs typeface="Mangal"/>
                        </a:rPr>
                        <a:t>65</a:t>
                      </a:r>
                      <a:endParaRPr lang="en-US" sz="6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Chameli Jaltare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66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Priney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67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Deshakshi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68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 err="1">
                          <a:latin typeface="Calibri"/>
                          <a:ea typeface="Calibri"/>
                          <a:cs typeface="Mangal"/>
                        </a:rPr>
                        <a:t>Pranam</a:t>
                      </a:r>
                      <a:r>
                        <a:rPr lang="en-US" sz="7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700" b="1" dirty="0" err="1">
                          <a:latin typeface="Calibri"/>
                          <a:ea typeface="Calibri"/>
                          <a:cs typeface="Mangal"/>
                        </a:rPr>
                        <a:t>Tiwari</a:t>
                      </a:r>
                      <a:endParaRPr lang="en-US" sz="6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69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 err="1">
                          <a:latin typeface="Calibri"/>
                          <a:ea typeface="Calibri"/>
                          <a:cs typeface="Mangal"/>
                        </a:rPr>
                        <a:t>Swarna</a:t>
                      </a:r>
                      <a:r>
                        <a:rPr lang="en-US" sz="700" b="1" dirty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700" b="1" dirty="0" err="1">
                          <a:latin typeface="Calibri"/>
                          <a:ea typeface="Calibri"/>
                          <a:cs typeface="Mangal"/>
                        </a:rPr>
                        <a:t>Sarkar</a:t>
                      </a:r>
                      <a:endParaRPr lang="en-US" sz="6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70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Pratika Behre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71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Chandani Roy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72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Vinal Pitroda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73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Prachi Nigam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74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Preeti Kurrey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75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Bhagini Sonkar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76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Gargita Datta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77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Tejram Patel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Senior Student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78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Ragini Pandey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79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Kiran Dewangan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80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Manish Mishra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81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Rama Sarojini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82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Arita Dixit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83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Kalpana Mishra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84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Jaya Dixit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85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Priti Kansara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86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Ritu Marwah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87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Alka Verma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88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Maya Shedpune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89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Puahpa Tiwari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90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Shradha Girolker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91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Priti Sharma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92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Priya Dewangan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93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Swati Shriwastav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94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Jagriti Sonkar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95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Moneeshu Mahapatra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96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latin typeface="Calibri"/>
                          <a:ea typeface="Calibri"/>
                          <a:cs typeface="Mangal"/>
                        </a:rPr>
                        <a:t>Madhu Shriwastav</a:t>
                      </a:r>
                      <a:endParaRPr lang="en-US" sz="60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latin typeface="Calibri"/>
                          <a:ea typeface="Calibri"/>
                          <a:cs typeface="Mangal"/>
                        </a:rPr>
                        <a:t>Professor</a:t>
                      </a:r>
                      <a:endParaRPr lang="en-US" sz="6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2000" b="1" i="1" u="sng" dirty="0">
                <a:solidFill>
                  <a:srgbClr val="C00000"/>
                </a:solidFill>
              </a:rPr>
              <a:t>NRITYANJALI - 2019</a:t>
            </a:r>
            <a:r>
              <a:rPr lang="en-US" sz="2000" dirty="0">
                <a:solidFill>
                  <a:srgbClr val="C00000"/>
                </a:solidFill>
              </a:rPr>
              <a:t/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000" b="1" i="1" u="sng" dirty="0" smtClean="0">
                <a:solidFill>
                  <a:srgbClr val="C00000"/>
                </a:solidFill>
              </a:rPr>
              <a:t>from 14th to 17th September,2019</a:t>
            </a:r>
            <a:r>
              <a:rPr lang="en-US" sz="2000" i="1" dirty="0" smtClean="0">
                <a:solidFill>
                  <a:srgbClr val="C00000"/>
                </a:solidFill>
              </a:rPr>
              <a:t/>
            </a:r>
            <a:br>
              <a:rPr lang="en-US" sz="2000" i="1" dirty="0" smtClean="0">
                <a:solidFill>
                  <a:srgbClr val="C00000"/>
                </a:solidFill>
              </a:rPr>
            </a:br>
            <a:r>
              <a:rPr lang="en-US" sz="2000" b="1" i="1" dirty="0" smtClean="0">
                <a:solidFill>
                  <a:srgbClr val="C00000"/>
                </a:solidFill>
              </a:rPr>
              <a:t>Certificate for the Participants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9944"/>
            <a:ext cx="7848599" cy="555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</a:rPr>
              <a:t>Feedback by the Participants</a:t>
            </a:r>
            <a:endParaRPr lang="en-US" sz="3200" i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t="3367" r="5103"/>
          <a:stretch/>
        </p:blipFill>
        <p:spPr>
          <a:xfrm>
            <a:off x="152400" y="1295400"/>
            <a:ext cx="3657600" cy="5257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10" y="1219200"/>
            <a:ext cx="3898958" cy="52645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1157</Words>
  <Application>Microsoft Office PowerPoint</Application>
  <PresentationFormat>On-screen Show (4:3)</PresentationFormat>
  <Paragraphs>601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Mangal</vt:lpstr>
      <vt:lpstr>Office Theme</vt:lpstr>
      <vt:lpstr>NRITYANJALI - 2019  BROCHURE</vt:lpstr>
      <vt:lpstr>NRITYANJALI - 2019 from 14th to 17th September,2019 </vt:lpstr>
      <vt:lpstr>NRITYANJALI - 2019 from 14th to 17th September,2019 </vt:lpstr>
      <vt:lpstr>PowerPoint Presentation</vt:lpstr>
      <vt:lpstr>PowerPoint Presentation</vt:lpstr>
      <vt:lpstr>PowerPoint Presentation</vt:lpstr>
      <vt:lpstr>PowerPoint Presentation</vt:lpstr>
      <vt:lpstr>NRITYANJALI - 2019 from 14th to 17th September,2019 Certificate for the Participants</vt:lpstr>
      <vt:lpstr>Feedback by the Participants</vt:lpstr>
      <vt:lpstr>Feedback by the Participants</vt:lpstr>
      <vt:lpstr>NRITYANJALI – 2019 Photos</vt:lpstr>
      <vt:lpstr>NRITYANJALI – 2019 Photos</vt:lpstr>
      <vt:lpstr>NRITYANJALI – 2019 Photos</vt:lpstr>
      <vt:lpstr>NRITYANJALI – 2019 Photos</vt:lpstr>
      <vt:lpstr>NRITYANJALI – 2019 Photos</vt:lpstr>
      <vt:lpstr>NRITYANJALI – 2019 Photos</vt:lpstr>
      <vt:lpstr>NRITYANJALI – 2019 Photos</vt:lpstr>
      <vt:lpstr>NRITYANJALI – 2019 Press coverage</vt:lpstr>
      <vt:lpstr>NRITYANJALI – 2019 Press coverage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win 7</cp:lastModifiedBy>
  <cp:revision>39</cp:revision>
  <dcterms:created xsi:type="dcterms:W3CDTF">2021-07-30T07:26:01Z</dcterms:created>
  <dcterms:modified xsi:type="dcterms:W3CDTF">2021-08-02T16:22:51Z</dcterms:modified>
</cp:coreProperties>
</file>